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8C8AD-95D3-412B-BDDC-4E9C6C59D5BB}" type="datetimeFigureOut">
              <a:rPr lang="es-ES" smtClean="0"/>
              <a:t>06/03/2011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5654C-A35D-4ABF-B0B6-DA2F816202F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5654C-A35D-4ABF-B0B6-DA2F816202FC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5654C-A35D-4ABF-B0B6-DA2F816202FC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5654C-A35D-4ABF-B0B6-DA2F816202FC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5654C-A35D-4ABF-B0B6-DA2F816202FC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5654C-A35D-4ABF-B0B6-DA2F816202FC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5654C-A35D-4ABF-B0B6-DA2F816202FC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CD3723-731C-421E-A782-CC0AFCEC9D63}" type="datetimeFigureOut">
              <a:rPr lang="es-ES" smtClean="0"/>
              <a:pPr/>
              <a:t>06/03/2011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EDE330-8539-4E9F-AB01-2914F8B074AD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Desarrollo_en_espira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148.202.148.5/cursos/cc321/fundamentos/unidad1/espiral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8000" dirty="0" smtClean="0">
                <a:solidFill>
                  <a:schemeClr val="tx1">
                    <a:lumMod val="85000"/>
                  </a:schemeClr>
                </a:solidFill>
              </a:rPr>
              <a:t>MODELO ESPIRAL</a:t>
            </a:r>
            <a:endParaRPr lang="es-ES" sz="80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Esteban Yesid Parra Gil</a:t>
            </a:r>
          </a:p>
          <a:p>
            <a:r>
              <a:rPr lang="es-ES" dirty="0" smtClean="0"/>
              <a:t>Gustavo Adolfo Pérez Fernández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851648" cy="1128722"/>
          </a:xfrm>
        </p:spPr>
        <p:txBody>
          <a:bodyPr>
            <a:noAutofit/>
          </a:bodyPr>
          <a:lstStyle/>
          <a:p>
            <a:pPr algn="ctr"/>
            <a:r>
              <a:rPr lang="es-ES" sz="8800" dirty="0" smtClean="0">
                <a:solidFill>
                  <a:schemeClr val="tx1">
                    <a:lumMod val="85000"/>
                  </a:schemeClr>
                </a:solidFill>
              </a:rPr>
              <a:t>Historia</a:t>
            </a:r>
            <a:endParaRPr lang="es-ES" sz="88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034" y="2428868"/>
            <a:ext cx="7854696" cy="1928826"/>
          </a:xfrm>
        </p:spPr>
        <p:txBody>
          <a:bodyPr>
            <a:noAutofit/>
          </a:bodyPr>
          <a:lstStyle/>
          <a:p>
            <a:pPr algn="just"/>
            <a:r>
              <a:rPr lang="es-ES" sz="3600" dirty="0" smtClean="0"/>
              <a:t>El desarrollo en espiral es un modelo  de ciclo de vida de l software  definido por primera vez por Barry </a:t>
            </a:r>
            <a:r>
              <a:rPr lang="es-ES" sz="3600" dirty="0" err="1" smtClean="0"/>
              <a:t>Boehm</a:t>
            </a:r>
            <a:r>
              <a:rPr lang="es-ES" sz="3600" dirty="0" smtClean="0"/>
              <a:t> en 1988, utilizado  generalmente en ingeniería de software.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de vida</a:t>
            </a:r>
            <a:endParaRPr lang="es-E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Marcador de contenido" descr="espiral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785926"/>
            <a:ext cx="6715172" cy="45831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928670"/>
            <a:ext cx="7772400" cy="964704"/>
          </a:xfrm>
        </p:spPr>
        <p:txBody>
          <a:bodyPr/>
          <a:lstStyle/>
          <a:p>
            <a:pPr algn="ctr"/>
            <a:r>
              <a:rPr lang="es-ES" sz="8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Ventajas</a:t>
            </a:r>
            <a:endParaRPr lang="es-ES" sz="8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71472" y="2285992"/>
            <a:ext cx="7772400" cy="4000528"/>
          </a:xfrm>
        </p:spPr>
        <p:txBody>
          <a:bodyPr>
            <a:normAutofit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El análisis del riesgo se hace de forma explícita y clara. Une los mejores elementos de los restantes modelos.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Reduce riesgos del proyecto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Incorpora objetivos de calidad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Integra el desarrollo con el mantenimiento, etc.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Además es posible tener en cuenta mejoras y nuevos requerimientos sin romper con la metodología, ya que este ciclo de vida no es rígido ni estático.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928670"/>
            <a:ext cx="7772400" cy="1179018"/>
          </a:xfrm>
        </p:spPr>
        <p:txBody>
          <a:bodyPr/>
          <a:lstStyle/>
          <a:p>
            <a:pPr algn="ctr"/>
            <a:r>
              <a:rPr lang="es-ES" sz="7200" dirty="0" smtClean="0">
                <a:solidFill>
                  <a:schemeClr val="tx2"/>
                </a:solidFill>
              </a:rPr>
              <a:t>Desventajas</a:t>
            </a:r>
            <a:endParaRPr lang="es-ES" sz="7200" dirty="0">
              <a:solidFill>
                <a:schemeClr val="tx2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643182"/>
            <a:ext cx="7772400" cy="3643338"/>
          </a:xfrm>
        </p:spPr>
        <p:txBody>
          <a:bodyPr/>
          <a:lstStyle/>
          <a:p>
            <a:pPr lvl="1" algn="just">
              <a:buFont typeface="Arial" pitchFamily="34" charset="0"/>
              <a:buChar char="•"/>
            </a:pPr>
            <a:r>
              <a:rPr lang="es-ES" sz="2800" dirty="0" smtClean="0"/>
              <a:t>Genera mucho tiempo en el desarrollo del sistema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800" dirty="0" smtClean="0"/>
              <a:t>Modelo costoso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800" dirty="0" smtClean="0"/>
              <a:t>Requiere experiencia en la identificación de riesgos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Bibliografía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57158" y="3000372"/>
            <a:ext cx="8786842" cy="229597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dirty="0" smtClean="0">
                <a:hlinkClick r:id="rId3"/>
              </a:rPr>
              <a:t>http://</a:t>
            </a:r>
            <a:r>
              <a:rPr lang="es-ES" dirty="0" smtClean="0">
                <a:hlinkClick r:id="rId3"/>
              </a:rPr>
              <a:t>es.wikipedia.org/wiki/Desarrollo_en_espiral</a:t>
            </a:r>
            <a:endParaRPr lang="es-ES" dirty="0" smtClean="0"/>
          </a:p>
          <a:p>
            <a:pPr algn="just">
              <a:buFont typeface="Arial" pitchFamily="34" charset="0"/>
              <a:buChar char="•"/>
            </a:pPr>
            <a:endParaRPr lang="es-ES" dirty="0" smtClean="0"/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148.202.148.5/cursos/cc321/fundamentos/unidad1/espiral.htm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202</TotalTime>
  <Words>143</Words>
  <Application>Microsoft Office PowerPoint</Application>
  <PresentationFormat>Presentación en pantalla (4:3)</PresentationFormat>
  <Paragraphs>26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Flujo</vt:lpstr>
      <vt:lpstr>MODELO ESPIRAL</vt:lpstr>
      <vt:lpstr>Historia</vt:lpstr>
      <vt:lpstr>Ciclo de vida</vt:lpstr>
      <vt:lpstr>Ventajas</vt:lpstr>
      <vt:lpstr>Desventajas</vt:lpstr>
      <vt:lpstr>Bibliografía</vt:lpstr>
    </vt:vector>
  </TitlesOfParts>
  <Company>Cotecnova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ESPIRAL</dc:title>
  <dc:creator>Cotecnova</dc:creator>
  <cp:lastModifiedBy>SAULO PÉREZ LEYTON</cp:lastModifiedBy>
  <cp:revision>19</cp:revision>
  <dcterms:created xsi:type="dcterms:W3CDTF">2011-02-28T13:26:12Z</dcterms:created>
  <dcterms:modified xsi:type="dcterms:W3CDTF">2011-03-06T18:52:18Z</dcterms:modified>
</cp:coreProperties>
</file>