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9" r:id="rId4"/>
    <p:sldId id="261" r:id="rId5"/>
    <p:sldId id="260" r:id="rId6"/>
    <p:sldId id="258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DBFA313-AB0B-4AFF-BAE8-6B6DBCCF89DC}" type="datetimeFigureOut">
              <a:rPr lang="es-ES" smtClean="0"/>
              <a:pPr/>
              <a:t>10/05/2010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95BF31-FE32-431F-8B33-C951AC8158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co/imgres?imgurl=http://www.cya.net/archivos/Images/0909/091709manzana1.jpg&amp;imgrefurl=http://www.cya.net/noticias/detail.aspx?id=3395&amp;usg=__zF-68bZ0OFCLnoXuCHPkc0WoMkM=&amp;h=335&amp;w=717&amp;sz=46&amp;hl=es&amp;start=10&amp;itbs=1&amp;tbnid=fbhAWyugZ91wnM:&amp;tbnh=65&amp;tbnw=140&amp;prev=/images?q=MANZANAS+agricultor&amp;hl=es&amp;gbv=2&amp;tbs=isch:1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.co/imgres?imgurl=http://dietas.tv/wp-content/uploads/2009/10/Manzanas.jpg&amp;imgrefurl=http://dietas.tv/todo-acerca-del-metabolismo/&amp;usg=__sRyV4No_jPQNp_7Gi_-6DHy42Eg=&amp;h=2700&amp;w=1800&amp;sz=932&amp;hl=es&amp;start=4&amp;itbs=1&amp;tbnid=2NlgGt04t0zTtM:&amp;tbnh=150&amp;tbnw=100&amp;prev=/images?q=MANZANAS&amp;hl=es&amp;gbv=2&amp;tbs=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co/imgres?imgurl=http://lasdietas.net/wp-content/uploads/2007/10/3manzanas.jpg&amp;imgrefurl=http://www.lasdietas.net/dieta-de-la-manzana/&amp;usg=__ddbOiX9JaFPravu3QctlgyoF4gc=&amp;h=200&amp;w=250&amp;sz=6&amp;hl=es&amp;start=9&amp;itbs=1&amp;tbnid=DTv8kXKEoBYiOM:&amp;tbnh=89&amp;tbnw=111&amp;prev=/images?q=MANZANAS&amp;hl=es&amp;gbv=2&amp;tbs=isch:1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google.com.co/imgres?imgurl=http://www.educ.ar/educar/kbee:/educar/content/portal-content/taxonomia-recursos/recurso/8ae13228-a11c-4b8d-9432-4867074a17d3.recurso/c52dfbf3-0af3-4369-b740-9bda448e9ce6/manzanas.jpg&amp;imgrefurl=http://www.educ.ar/educar/es%20y%20m%E9todos.html?uri=urn:kbee:76ac28c0-362b-11dc-81e7-00163e000024&amp;page-uri=urn:kbee:ff9221c0-13a9-11dc-b8c4-0013d43e5fae&amp;usg=__eZc3TUSMoQPxjdO2YhOwKibIlQA=&amp;h=268&amp;w=300&amp;sz=8&amp;hl=es&amp;start=1&amp;itbs=1&amp;tbnid=7VLkPuxlDl_qVM:&amp;tbnh=104&amp;tbnw=116&amp;prev=/images?q=MANZANAS&amp;hl=es&amp;gbv=2&amp;tbs=isch:1" TargetMode="Externa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57554" y="928670"/>
            <a:ext cx="5105400" cy="1901394"/>
          </a:xfrm>
        </p:spPr>
        <p:txBody>
          <a:bodyPr/>
          <a:lstStyle/>
          <a:p>
            <a:r>
              <a:rPr lang="es-ES" sz="6000" dirty="0" smtClean="0"/>
              <a:t>UML</a:t>
            </a:r>
            <a:endParaRPr lang="es-ES" sz="6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86182" y="5357826"/>
            <a:ext cx="5114778" cy="746392"/>
          </a:xfrm>
        </p:spPr>
        <p:txBody>
          <a:bodyPr>
            <a:normAutofit/>
          </a:bodyPr>
          <a:lstStyle/>
          <a:p>
            <a:r>
              <a:rPr lang="es-ES" dirty="0" smtClean="0"/>
              <a:t>INGENIERIA DE SOFTWARE</a:t>
            </a:r>
          </a:p>
          <a:p>
            <a:r>
              <a:rPr lang="es-ES" sz="1800" dirty="0" smtClean="0"/>
              <a:t>Ing. Sonia Godoy </a:t>
            </a:r>
            <a:r>
              <a:rPr lang="es-ES" sz="1800" dirty="0" err="1" smtClean="0"/>
              <a:t>Hortua</a:t>
            </a:r>
            <a:endParaRPr lang="es-ES" sz="1800" dirty="0"/>
          </a:p>
        </p:txBody>
      </p:sp>
      <p:pic>
        <p:nvPicPr>
          <p:cNvPr id="6" name="Picture 10" descr="rup_p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13860"/>
            <a:ext cx="2643174" cy="2244140"/>
          </a:xfrm>
          <a:prstGeom prst="rect">
            <a:avLst/>
          </a:prstGeom>
          <a:noFill/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3214686"/>
            <a:ext cx="9144000" cy="1818063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s-ES" sz="4400" b="1" dirty="0" smtClean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Lenguaje 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</a:t>
            </a: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Modelamiento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4400" b="1" dirty="0" smtClean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unificado</a:t>
            </a:r>
          </a:p>
          <a:p>
            <a:pPr algn="ctr"/>
            <a:r>
              <a:rPr lang="es-ES" sz="2400" b="1" dirty="0" smtClean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Ejemplo</a:t>
            </a:r>
            <a:endParaRPr lang="es-ES" sz="2400" b="1" dirty="0">
              <a:solidFill>
                <a:srgbClr val="FEF8D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COLABORACIÒN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8001024" cy="541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0.gstatic.com/images?q=tbn:2NlgGt04t0zTtM:http://dietas.tv/wp-content/uploads/2009/10/Manzanas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929066"/>
            <a:ext cx="1257302" cy="1885953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642910" y="714356"/>
            <a:ext cx="65634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CLASIFICACION DE MANZANAS</a:t>
            </a:r>
            <a:endParaRPr lang="es-E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24578" name="Picture 2" descr="http://t0.gstatic.com/images?q=tbn:7VLkPuxlDl_qVM:http://www.educ.ar/educar/kbee:/educar/content/portal-content/taxonomia-recursos/recurso/8ae13228-a11c-4b8d-9432-4867074a17d3.recurso/c52dfbf3-0af3-4369-b740-9bda448e9ce6/manzana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3000372"/>
            <a:ext cx="1104900" cy="990601"/>
          </a:xfrm>
          <a:prstGeom prst="rect">
            <a:avLst/>
          </a:prstGeom>
          <a:noFill/>
        </p:spPr>
      </p:pic>
      <p:pic>
        <p:nvPicPr>
          <p:cNvPr id="24580" name="Picture 4" descr="http://t0.gstatic.com/images?q=tbn:DTv8kXKEoBYiOM:http://lasdietas.net/wp-content/uploads/2007/10/3manzanas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4000504"/>
            <a:ext cx="1057275" cy="847725"/>
          </a:xfrm>
          <a:prstGeom prst="rect">
            <a:avLst/>
          </a:prstGeom>
          <a:noFill/>
        </p:spPr>
      </p:pic>
      <p:pic>
        <p:nvPicPr>
          <p:cNvPr id="24582" name="Picture 6" descr="http://t0.gstatic.com/images?q=tbn:fbhAWyugZ91wnM:http://www.cya.net/archivos/Images/0909/091709manzana1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5852" y="5214950"/>
            <a:ext cx="1641232" cy="762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42048" cy="962998"/>
          </a:xfrm>
        </p:spPr>
        <p:txBody>
          <a:bodyPr/>
          <a:lstStyle/>
          <a:p>
            <a:r>
              <a:rPr lang="es-ES" dirty="0" smtClean="0"/>
              <a:t>PRESENTACION DEL PROBLEMA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500174"/>
            <a:ext cx="8083069" cy="520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CASOS DE USO</a:t>
            </a:r>
            <a:endParaRPr lang="es-E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500174"/>
            <a:ext cx="8139137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DIAGRAMAS DE CLASES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811382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7242048" cy="642942"/>
          </a:xfrm>
        </p:spPr>
        <p:txBody>
          <a:bodyPr>
            <a:normAutofit/>
          </a:bodyPr>
          <a:lstStyle/>
          <a:p>
            <a:r>
              <a:rPr lang="es-ES" sz="3200" dirty="0" smtClean="0"/>
              <a:t>DIAGRAMA DE ESTADOS</a:t>
            </a:r>
            <a:endParaRPr lang="es-E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031562"/>
            <a:ext cx="8143899" cy="58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PAQUETES</a:t>
            </a:r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1533533"/>
            <a:ext cx="7682489" cy="525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OBJETOS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9" y="1677200"/>
            <a:ext cx="8072461" cy="48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467</TotalTime>
  <Words>40</Words>
  <Application>Microsoft Office PowerPoint</Application>
  <PresentationFormat>Presentación en pantalla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Opulento</vt:lpstr>
      <vt:lpstr>UML</vt:lpstr>
      <vt:lpstr>Diapositiva 2</vt:lpstr>
      <vt:lpstr>PRESENTACION DEL PROBLEMA</vt:lpstr>
      <vt:lpstr>DIAGRAMA DE CASOS DE USO</vt:lpstr>
      <vt:lpstr>DIAGRAMAS DE CLASES</vt:lpstr>
      <vt:lpstr>Diapositiva 6</vt:lpstr>
      <vt:lpstr>DIAGRAMA DE ESTADOS</vt:lpstr>
      <vt:lpstr>DIAGRAMA DE PAQUETES</vt:lpstr>
      <vt:lpstr>DIAGRAMA DE OBJETOS</vt:lpstr>
      <vt:lpstr>DIAGRAMA DE COLABORACIÒN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INVEST</dc:creator>
  <cp:lastModifiedBy>INVEST</cp:lastModifiedBy>
  <cp:revision>30</cp:revision>
  <dcterms:created xsi:type="dcterms:W3CDTF">2010-05-07T15:50:06Z</dcterms:created>
  <dcterms:modified xsi:type="dcterms:W3CDTF">2010-05-10T22:10:55Z</dcterms:modified>
</cp:coreProperties>
</file>