
<file path=[Content_Types].xml><?xml version="1.0" encoding="utf-8"?>
<Types xmlns="http://schemas.openxmlformats.org/package/2006/content-types">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diagrams/layout5.xml" ContentType="application/vnd.openxmlformats-officedocument.drawingml.diagramLayout+xml"/>
  <Override PartName="/ppt/diagrams/data6.xml" ContentType="application/vnd.openxmlformats-officedocument.drawingml.diagramData+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Default Extension="png" ContentType="image/png"/>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diagrams/layout4.xml" ContentType="application/vnd.openxmlformats-officedocument.drawingml.diagramLayout+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Override PartName="/ppt/diagrams/data5.xml" ContentType="application/vnd.openxmlformats-officedocument.drawingml.diagramData+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Default Extension="wmf" ContentType="image/x-wmf"/>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887" r:id="rId2"/>
  </p:sldMasterIdLst>
  <p:notesMasterIdLst>
    <p:notesMasterId r:id="rId31"/>
  </p:notesMasterIdLst>
  <p:sldIdLst>
    <p:sldId id="367" r:id="rId3"/>
    <p:sldId id="327" r:id="rId4"/>
    <p:sldId id="328" r:id="rId5"/>
    <p:sldId id="329" r:id="rId6"/>
    <p:sldId id="330" r:id="rId7"/>
    <p:sldId id="332" r:id="rId8"/>
    <p:sldId id="333" r:id="rId9"/>
    <p:sldId id="334" r:id="rId10"/>
    <p:sldId id="336" r:id="rId11"/>
    <p:sldId id="335" r:id="rId12"/>
    <p:sldId id="368" r:id="rId13"/>
    <p:sldId id="369" r:id="rId14"/>
    <p:sldId id="337" r:id="rId15"/>
    <p:sldId id="338" r:id="rId16"/>
    <p:sldId id="339" r:id="rId17"/>
    <p:sldId id="340" r:id="rId18"/>
    <p:sldId id="341" r:id="rId19"/>
    <p:sldId id="342" r:id="rId20"/>
    <p:sldId id="343" r:id="rId21"/>
    <p:sldId id="344" r:id="rId22"/>
    <p:sldId id="345" r:id="rId23"/>
    <p:sldId id="346" r:id="rId24"/>
    <p:sldId id="357" r:id="rId25"/>
    <p:sldId id="361" r:id="rId26"/>
    <p:sldId id="363" r:id="rId27"/>
    <p:sldId id="364" r:id="rId28"/>
    <p:sldId id="365" r:id="rId29"/>
    <p:sldId id="366" r:id="rId30"/>
  </p:sldIdLst>
  <p:sldSz cx="9144000" cy="6858000" type="screen4x3"/>
  <p:notesSz cx="6858000" cy="9144000"/>
  <p:defaultTextStyle>
    <a:defPPr>
      <a:defRPr lang="es-C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E3302"/>
  </p:clrMru>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77372" autoAdjust="0"/>
  </p:normalViewPr>
  <p:slideViewPr>
    <p:cSldViewPr>
      <p:cViewPr varScale="1">
        <p:scale>
          <a:sx n="44" d="100"/>
          <a:sy n="44" d="100"/>
        </p:scale>
        <p:origin x="-1258" y="-6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642C097-6B07-4D59-B05A-7CFBBA3095D5}" type="doc">
      <dgm:prSet loTypeId="urn:microsoft.com/office/officeart/2005/8/layout/list1" loCatId="list" qsTypeId="urn:microsoft.com/office/officeart/2005/8/quickstyle/simple5" qsCatId="simple" csTypeId="urn:microsoft.com/office/officeart/2005/8/colors/accent1_2" csCatId="accent1" phldr="1"/>
      <dgm:spPr/>
      <dgm:t>
        <a:bodyPr/>
        <a:lstStyle/>
        <a:p>
          <a:endParaRPr lang="es-CO"/>
        </a:p>
      </dgm:t>
    </dgm:pt>
    <dgm:pt modelId="{40DEF5B0-8C2B-414B-9DDB-3A4A79FB362C}">
      <dgm:prSet phldrT="[Texto]">
        <dgm:style>
          <a:lnRef idx="0">
            <a:schemeClr val="accent3"/>
          </a:lnRef>
          <a:fillRef idx="3">
            <a:schemeClr val="accent3"/>
          </a:fillRef>
          <a:effectRef idx="3">
            <a:schemeClr val="accent3"/>
          </a:effectRef>
          <a:fontRef idx="minor">
            <a:schemeClr val="lt1"/>
          </a:fontRef>
        </dgm:style>
      </dgm:prSet>
      <dgm:spPr/>
      <dgm:t>
        <a:bodyPr/>
        <a:lstStyle/>
        <a:p>
          <a:r>
            <a:rPr lang="es-CO" b="1" dirty="0" smtClean="0"/>
            <a:t>Proceso</a:t>
          </a:r>
          <a:endParaRPr lang="es-CO" b="1" dirty="0"/>
        </a:p>
      </dgm:t>
    </dgm:pt>
    <dgm:pt modelId="{ABE0D2C7-D9F6-4D68-9647-8F3EF25E295A}" type="parTrans" cxnId="{BD046A54-70BC-47F4-8902-560E45878D03}">
      <dgm:prSet/>
      <dgm:spPr/>
      <dgm:t>
        <a:bodyPr/>
        <a:lstStyle/>
        <a:p>
          <a:endParaRPr lang="es-CO"/>
        </a:p>
      </dgm:t>
    </dgm:pt>
    <dgm:pt modelId="{3A33CB30-B9C7-4EFC-950D-82CC5918698B}" type="sibTrans" cxnId="{BD046A54-70BC-47F4-8902-560E45878D03}">
      <dgm:prSet/>
      <dgm:spPr/>
      <dgm:t>
        <a:bodyPr/>
        <a:lstStyle/>
        <a:p>
          <a:endParaRPr lang="es-CO"/>
        </a:p>
      </dgm:t>
    </dgm:pt>
    <dgm:pt modelId="{A70FD321-4BA1-4505-8FA2-5349F8D2690C}">
      <dgm:prSet phldrT="[Texto]">
        <dgm:style>
          <a:lnRef idx="0">
            <a:schemeClr val="dk1"/>
          </a:lnRef>
          <a:fillRef idx="3">
            <a:schemeClr val="dk1"/>
          </a:fillRef>
          <a:effectRef idx="3">
            <a:schemeClr val="dk1"/>
          </a:effectRef>
          <a:fontRef idx="minor">
            <a:schemeClr val="lt1"/>
          </a:fontRef>
        </dgm:style>
      </dgm:prSet>
      <dgm:spPr/>
      <dgm:t>
        <a:bodyPr/>
        <a:lstStyle/>
        <a:p>
          <a:r>
            <a:rPr lang="es-CO" b="1" dirty="0" smtClean="0"/>
            <a:t>Herramientas</a:t>
          </a:r>
          <a:endParaRPr lang="es-CO" b="1" dirty="0"/>
        </a:p>
      </dgm:t>
    </dgm:pt>
    <dgm:pt modelId="{BC2EEC37-07D7-4DD9-8358-836A744FBDCB}" type="parTrans" cxnId="{F951A944-1681-49F0-BE25-DBBAE0C0C8C2}">
      <dgm:prSet/>
      <dgm:spPr/>
      <dgm:t>
        <a:bodyPr/>
        <a:lstStyle/>
        <a:p>
          <a:endParaRPr lang="es-CO"/>
        </a:p>
      </dgm:t>
    </dgm:pt>
    <dgm:pt modelId="{B183C385-DF81-4E83-9114-5D5EFD689252}" type="sibTrans" cxnId="{F951A944-1681-49F0-BE25-DBBAE0C0C8C2}">
      <dgm:prSet/>
      <dgm:spPr/>
      <dgm:t>
        <a:bodyPr/>
        <a:lstStyle/>
        <a:p>
          <a:endParaRPr lang="es-CO"/>
        </a:p>
      </dgm:t>
    </dgm:pt>
    <dgm:pt modelId="{ACB41CF3-6526-4BA8-9365-37ED5849EF46}">
      <dgm:prSet phldrT="[Texto]">
        <dgm:style>
          <a:lnRef idx="0">
            <a:schemeClr val="accent1"/>
          </a:lnRef>
          <a:fillRef idx="3">
            <a:schemeClr val="accent1"/>
          </a:fillRef>
          <a:effectRef idx="3">
            <a:schemeClr val="accent1"/>
          </a:effectRef>
          <a:fontRef idx="minor">
            <a:schemeClr val="lt1"/>
          </a:fontRef>
        </dgm:style>
      </dgm:prSet>
      <dgm:spPr/>
      <dgm:t>
        <a:bodyPr/>
        <a:lstStyle/>
        <a:p>
          <a:r>
            <a:rPr lang="es-CO" b="1" dirty="0" smtClean="0"/>
            <a:t>Metodología</a:t>
          </a:r>
          <a:endParaRPr lang="es-CO" b="1" dirty="0"/>
        </a:p>
      </dgm:t>
    </dgm:pt>
    <dgm:pt modelId="{F84FF21B-E4CB-4C79-A7C8-20FB0A6BDB77}" type="parTrans" cxnId="{91667FB8-68A3-4AF6-AB69-F8D8781D4C02}">
      <dgm:prSet/>
      <dgm:spPr/>
      <dgm:t>
        <a:bodyPr/>
        <a:lstStyle/>
        <a:p>
          <a:endParaRPr lang="es-CO"/>
        </a:p>
      </dgm:t>
    </dgm:pt>
    <dgm:pt modelId="{732443AF-AC60-4635-9167-ABFD0CD5FBD2}" type="sibTrans" cxnId="{91667FB8-68A3-4AF6-AB69-F8D8781D4C02}">
      <dgm:prSet/>
      <dgm:spPr/>
      <dgm:t>
        <a:bodyPr/>
        <a:lstStyle/>
        <a:p>
          <a:endParaRPr lang="es-CO"/>
        </a:p>
      </dgm:t>
    </dgm:pt>
    <dgm:pt modelId="{22756F47-D1CD-44F9-B64C-FCE6EF57DED2}">
      <dgm:prSet>
        <dgm:style>
          <a:lnRef idx="1">
            <a:schemeClr val="accent5"/>
          </a:lnRef>
          <a:fillRef idx="3">
            <a:schemeClr val="accent5"/>
          </a:fillRef>
          <a:effectRef idx="2">
            <a:schemeClr val="accent5"/>
          </a:effectRef>
          <a:fontRef idx="minor">
            <a:schemeClr val="lt1"/>
          </a:fontRef>
        </dgm:style>
      </dgm:prSet>
      <dgm:spPr/>
      <dgm:t>
        <a:bodyPr/>
        <a:lstStyle/>
        <a:p>
          <a:r>
            <a:rPr lang="es-CO" b="1" dirty="0" smtClean="0"/>
            <a:t>Método</a:t>
          </a:r>
          <a:endParaRPr lang="es-CO" b="1" dirty="0"/>
        </a:p>
      </dgm:t>
    </dgm:pt>
    <dgm:pt modelId="{7B13455C-776F-4F0E-BD67-B66BB0972463}" type="parTrans" cxnId="{7244F66C-8762-4603-815A-82EE78C83647}">
      <dgm:prSet/>
      <dgm:spPr/>
      <dgm:t>
        <a:bodyPr/>
        <a:lstStyle/>
        <a:p>
          <a:endParaRPr lang="es-CO"/>
        </a:p>
      </dgm:t>
    </dgm:pt>
    <dgm:pt modelId="{BCF1A27F-3D05-4341-BFA7-30546C379758}" type="sibTrans" cxnId="{7244F66C-8762-4603-815A-82EE78C83647}">
      <dgm:prSet/>
      <dgm:spPr/>
      <dgm:t>
        <a:bodyPr/>
        <a:lstStyle/>
        <a:p>
          <a:endParaRPr lang="es-CO"/>
        </a:p>
      </dgm:t>
    </dgm:pt>
    <dgm:pt modelId="{60359AA8-09A2-4189-80D3-FC468CD95661}">
      <dgm:prSe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CO" b="1" dirty="0" smtClean="0"/>
            <a:t>Notación</a:t>
          </a:r>
        </a:p>
        <a:p>
          <a:pPr defTabSz="1022350">
            <a:lnSpc>
              <a:spcPct val="90000"/>
            </a:lnSpc>
            <a:spcBef>
              <a:spcPct val="0"/>
            </a:spcBef>
            <a:spcAft>
              <a:spcPct val="35000"/>
            </a:spcAft>
          </a:pPr>
          <a:endParaRPr lang="es-CO" dirty="0"/>
        </a:p>
      </dgm:t>
    </dgm:pt>
    <dgm:pt modelId="{9659B976-C040-4DE4-A6D8-4900AE3A3F30}" type="parTrans" cxnId="{660BD92A-8357-4690-B14D-2210A12AB72B}">
      <dgm:prSet/>
      <dgm:spPr/>
      <dgm:t>
        <a:bodyPr/>
        <a:lstStyle/>
        <a:p>
          <a:endParaRPr lang="es-CO"/>
        </a:p>
      </dgm:t>
    </dgm:pt>
    <dgm:pt modelId="{62049B9E-84C0-404B-829E-D8635E0055B6}" type="sibTrans" cxnId="{660BD92A-8357-4690-B14D-2210A12AB72B}">
      <dgm:prSet/>
      <dgm:spPr/>
      <dgm:t>
        <a:bodyPr/>
        <a:lstStyle/>
        <a:p>
          <a:endParaRPr lang="es-CO"/>
        </a:p>
      </dgm:t>
    </dgm:pt>
    <dgm:pt modelId="{EA66C91E-2381-4A8B-B541-DCDB35D2F647}" type="pres">
      <dgm:prSet presAssocID="{1642C097-6B07-4D59-B05A-7CFBBA3095D5}" presName="linear" presStyleCnt="0">
        <dgm:presLayoutVars>
          <dgm:dir/>
          <dgm:animLvl val="lvl"/>
          <dgm:resizeHandles val="exact"/>
        </dgm:presLayoutVars>
      </dgm:prSet>
      <dgm:spPr/>
      <dgm:t>
        <a:bodyPr/>
        <a:lstStyle/>
        <a:p>
          <a:endParaRPr lang="es-CO"/>
        </a:p>
      </dgm:t>
    </dgm:pt>
    <dgm:pt modelId="{4F5BCBB5-5ED4-434E-8CC3-893B48330FE8}" type="pres">
      <dgm:prSet presAssocID="{40DEF5B0-8C2B-414B-9DDB-3A4A79FB362C}" presName="parentLin" presStyleCnt="0"/>
      <dgm:spPr/>
    </dgm:pt>
    <dgm:pt modelId="{176B7609-43C0-4764-A68A-FB569D84B4AE}" type="pres">
      <dgm:prSet presAssocID="{40DEF5B0-8C2B-414B-9DDB-3A4A79FB362C}" presName="parentLeftMargin" presStyleLbl="node1" presStyleIdx="0" presStyleCnt="5"/>
      <dgm:spPr/>
      <dgm:t>
        <a:bodyPr/>
        <a:lstStyle/>
        <a:p>
          <a:endParaRPr lang="es-CO"/>
        </a:p>
      </dgm:t>
    </dgm:pt>
    <dgm:pt modelId="{15E4D78A-DFAC-4F4A-8464-DA8AADB56D7F}" type="pres">
      <dgm:prSet presAssocID="{40DEF5B0-8C2B-414B-9DDB-3A4A79FB362C}" presName="parentText" presStyleLbl="node1" presStyleIdx="0" presStyleCnt="5">
        <dgm:presLayoutVars>
          <dgm:chMax val="0"/>
          <dgm:bulletEnabled val="1"/>
        </dgm:presLayoutVars>
      </dgm:prSet>
      <dgm:spPr/>
      <dgm:t>
        <a:bodyPr/>
        <a:lstStyle/>
        <a:p>
          <a:endParaRPr lang="es-CO"/>
        </a:p>
      </dgm:t>
    </dgm:pt>
    <dgm:pt modelId="{DBB6BFE0-B6FB-4580-B3CD-98C8327304F7}" type="pres">
      <dgm:prSet presAssocID="{40DEF5B0-8C2B-414B-9DDB-3A4A79FB362C}" presName="negativeSpace" presStyleCnt="0"/>
      <dgm:spPr/>
    </dgm:pt>
    <dgm:pt modelId="{3B70A2EF-912B-413D-8359-4AE2F1752BD7}" type="pres">
      <dgm:prSet presAssocID="{40DEF5B0-8C2B-414B-9DDB-3A4A79FB362C}" presName="childText" presStyleLbl="conFgAcc1" presStyleIdx="0" presStyleCnt="5" custLinFactNeighborX="1021">
        <dgm:presLayoutVars>
          <dgm:bulletEnabled val="1"/>
        </dgm:presLayoutVars>
      </dgm:prSet>
      <dgm:spPr/>
    </dgm:pt>
    <dgm:pt modelId="{E66AE2B0-C490-472F-98BA-4EBB14C4DECB}" type="pres">
      <dgm:prSet presAssocID="{3A33CB30-B9C7-4EFC-950D-82CC5918698B}" presName="spaceBetweenRectangles" presStyleCnt="0"/>
      <dgm:spPr/>
    </dgm:pt>
    <dgm:pt modelId="{722B3D25-E113-49A0-9B3D-DB988AB89FD8}" type="pres">
      <dgm:prSet presAssocID="{22756F47-D1CD-44F9-B64C-FCE6EF57DED2}" presName="parentLin" presStyleCnt="0"/>
      <dgm:spPr/>
    </dgm:pt>
    <dgm:pt modelId="{8CE798BD-C608-4B44-8F30-EFBD9FF2E2D1}" type="pres">
      <dgm:prSet presAssocID="{22756F47-D1CD-44F9-B64C-FCE6EF57DED2}" presName="parentLeftMargin" presStyleLbl="node1" presStyleIdx="0" presStyleCnt="5"/>
      <dgm:spPr/>
      <dgm:t>
        <a:bodyPr/>
        <a:lstStyle/>
        <a:p>
          <a:endParaRPr lang="es-CO"/>
        </a:p>
      </dgm:t>
    </dgm:pt>
    <dgm:pt modelId="{3E2F2267-2C73-4844-BA92-CD8D721D4C36}" type="pres">
      <dgm:prSet presAssocID="{22756F47-D1CD-44F9-B64C-FCE6EF57DED2}" presName="parentText" presStyleLbl="node1" presStyleIdx="1" presStyleCnt="5">
        <dgm:presLayoutVars>
          <dgm:chMax val="0"/>
          <dgm:bulletEnabled val="1"/>
        </dgm:presLayoutVars>
      </dgm:prSet>
      <dgm:spPr/>
      <dgm:t>
        <a:bodyPr/>
        <a:lstStyle/>
        <a:p>
          <a:endParaRPr lang="es-CO"/>
        </a:p>
      </dgm:t>
    </dgm:pt>
    <dgm:pt modelId="{9049527E-36D3-41C5-BA0C-A644EB3B236C}" type="pres">
      <dgm:prSet presAssocID="{22756F47-D1CD-44F9-B64C-FCE6EF57DED2}" presName="negativeSpace" presStyleCnt="0"/>
      <dgm:spPr/>
    </dgm:pt>
    <dgm:pt modelId="{D0334461-D0C1-43EB-9BB2-5AD864E406FC}" type="pres">
      <dgm:prSet presAssocID="{22756F47-D1CD-44F9-B64C-FCE6EF57DED2}" presName="childText" presStyleLbl="conFgAcc1" presStyleIdx="1" presStyleCnt="5">
        <dgm:presLayoutVars>
          <dgm:bulletEnabled val="1"/>
        </dgm:presLayoutVars>
      </dgm:prSet>
      <dgm:spPr/>
    </dgm:pt>
    <dgm:pt modelId="{989EA960-4EBA-4599-9A03-3BF30F9576A1}" type="pres">
      <dgm:prSet presAssocID="{BCF1A27F-3D05-4341-BFA7-30546C379758}" presName="spaceBetweenRectangles" presStyleCnt="0"/>
      <dgm:spPr/>
    </dgm:pt>
    <dgm:pt modelId="{95E37CC4-A91F-4BDC-895D-B47F8B1B07B4}" type="pres">
      <dgm:prSet presAssocID="{A70FD321-4BA1-4505-8FA2-5349F8D2690C}" presName="parentLin" presStyleCnt="0"/>
      <dgm:spPr/>
    </dgm:pt>
    <dgm:pt modelId="{4DBEA89F-35A9-406D-AF47-48FD3EE3E84A}" type="pres">
      <dgm:prSet presAssocID="{A70FD321-4BA1-4505-8FA2-5349F8D2690C}" presName="parentLeftMargin" presStyleLbl="node1" presStyleIdx="1" presStyleCnt="5"/>
      <dgm:spPr/>
      <dgm:t>
        <a:bodyPr/>
        <a:lstStyle/>
        <a:p>
          <a:endParaRPr lang="es-CO"/>
        </a:p>
      </dgm:t>
    </dgm:pt>
    <dgm:pt modelId="{81728636-E5F4-4017-A626-2C2320664476}" type="pres">
      <dgm:prSet presAssocID="{A70FD321-4BA1-4505-8FA2-5349F8D2690C}" presName="parentText" presStyleLbl="node1" presStyleIdx="2" presStyleCnt="5">
        <dgm:presLayoutVars>
          <dgm:chMax val="0"/>
          <dgm:bulletEnabled val="1"/>
        </dgm:presLayoutVars>
      </dgm:prSet>
      <dgm:spPr/>
      <dgm:t>
        <a:bodyPr/>
        <a:lstStyle/>
        <a:p>
          <a:endParaRPr lang="es-CO"/>
        </a:p>
      </dgm:t>
    </dgm:pt>
    <dgm:pt modelId="{D3A6D1C2-3F49-4A3B-BADB-CF096843F969}" type="pres">
      <dgm:prSet presAssocID="{A70FD321-4BA1-4505-8FA2-5349F8D2690C}" presName="negativeSpace" presStyleCnt="0"/>
      <dgm:spPr/>
    </dgm:pt>
    <dgm:pt modelId="{5ADF20E3-9B94-4367-87FF-F5C4734105A2}" type="pres">
      <dgm:prSet presAssocID="{A70FD321-4BA1-4505-8FA2-5349F8D2690C}" presName="childText" presStyleLbl="conFgAcc1" presStyleIdx="2" presStyleCnt="5">
        <dgm:presLayoutVars>
          <dgm:bulletEnabled val="1"/>
        </dgm:presLayoutVars>
      </dgm:prSet>
      <dgm:spPr/>
    </dgm:pt>
    <dgm:pt modelId="{63EB554A-550E-49B0-BCD0-094494ABD085}" type="pres">
      <dgm:prSet presAssocID="{B183C385-DF81-4E83-9114-5D5EFD689252}" presName="spaceBetweenRectangles" presStyleCnt="0"/>
      <dgm:spPr/>
    </dgm:pt>
    <dgm:pt modelId="{319D381C-0624-4CAF-8CF5-3830E6B5CC37}" type="pres">
      <dgm:prSet presAssocID="{60359AA8-09A2-4189-80D3-FC468CD95661}" presName="parentLin" presStyleCnt="0"/>
      <dgm:spPr/>
    </dgm:pt>
    <dgm:pt modelId="{1C5220C7-790C-40D2-A327-CCEC9186EDB9}" type="pres">
      <dgm:prSet presAssocID="{60359AA8-09A2-4189-80D3-FC468CD95661}" presName="parentLeftMargin" presStyleLbl="node1" presStyleIdx="2" presStyleCnt="5"/>
      <dgm:spPr/>
      <dgm:t>
        <a:bodyPr/>
        <a:lstStyle/>
        <a:p>
          <a:endParaRPr lang="es-CO"/>
        </a:p>
      </dgm:t>
    </dgm:pt>
    <dgm:pt modelId="{87624CAF-3878-4EC8-9DC5-E0DADFCD1074}" type="pres">
      <dgm:prSet presAssocID="{60359AA8-09A2-4189-80D3-FC468CD95661}" presName="parentText" presStyleLbl="node1" presStyleIdx="3" presStyleCnt="5">
        <dgm:presLayoutVars>
          <dgm:chMax val="0"/>
          <dgm:bulletEnabled val="1"/>
        </dgm:presLayoutVars>
      </dgm:prSet>
      <dgm:spPr/>
      <dgm:t>
        <a:bodyPr/>
        <a:lstStyle/>
        <a:p>
          <a:endParaRPr lang="es-CO"/>
        </a:p>
      </dgm:t>
    </dgm:pt>
    <dgm:pt modelId="{738512F4-B32A-4828-9E6D-951F3994B242}" type="pres">
      <dgm:prSet presAssocID="{60359AA8-09A2-4189-80D3-FC468CD95661}" presName="negativeSpace" presStyleCnt="0"/>
      <dgm:spPr/>
    </dgm:pt>
    <dgm:pt modelId="{B2BDB6A3-27B2-449F-B553-646CD0AC6BA8}" type="pres">
      <dgm:prSet presAssocID="{60359AA8-09A2-4189-80D3-FC468CD95661}" presName="childText" presStyleLbl="conFgAcc1" presStyleIdx="3" presStyleCnt="5">
        <dgm:presLayoutVars>
          <dgm:bulletEnabled val="1"/>
        </dgm:presLayoutVars>
      </dgm:prSet>
      <dgm:spPr/>
    </dgm:pt>
    <dgm:pt modelId="{EBF9361F-DF42-4A7D-AD4D-908A3DF9F7F8}" type="pres">
      <dgm:prSet presAssocID="{62049B9E-84C0-404B-829E-D8635E0055B6}" presName="spaceBetweenRectangles" presStyleCnt="0"/>
      <dgm:spPr/>
    </dgm:pt>
    <dgm:pt modelId="{D0E8808B-EFD6-4570-898C-F566CCB36B04}" type="pres">
      <dgm:prSet presAssocID="{ACB41CF3-6526-4BA8-9365-37ED5849EF46}" presName="parentLin" presStyleCnt="0"/>
      <dgm:spPr/>
    </dgm:pt>
    <dgm:pt modelId="{DFE12B08-C418-48D9-8D7A-89FF6DBC57C4}" type="pres">
      <dgm:prSet presAssocID="{ACB41CF3-6526-4BA8-9365-37ED5849EF46}" presName="parentLeftMargin" presStyleLbl="node1" presStyleIdx="3" presStyleCnt="5"/>
      <dgm:spPr/>
      <dgm:t>
        <a:bodyPr/>
        <a:lstStyle/>
        <a:p>
          <a:endParaRPr lang="es-CO"/>
        </a:p>
      </dgm:t>
    </dgm:pt>
    <dgm:pt modelId="{C84A3C39-8213-4AFA-BE72-1669EA62F25F}" type="pres">
      <dgm:prSet presAssocID="{ACB41CF3-6526-4BA8-9365-37ED5849EF46}" presName="parentText" presStyleLbl="node1" presStyleIdx="4" presStyleCnt="5">
        <dgm:presLayoutVars>
          <dgm:chMax val="0"/>
          <dgm:bulletEnabled val="1"/>
        </dgm:presLayoutVars>
      </dgm:prSet>
      <dgm:spPr/>
      <dgm:t>
        <a:bodyPr/>
        <a:lstStyle/>
        <a:p>
          <a:endParaRPr lang="es-CO"/>
        </a:p>
      </dgm:t>
    </dgm:pt>
    <dgm:pt modelId="{77ED726E-0E2F-4FF4-AD0D-1B323F936C8B}" type="pres">
      <dgm:prSet presAssocID="{ACB41CF3-6526-4BA8-9365-37ED5849EF46}" presName="negativeSpace" presStyleCnt="0"/>
      <dgm:spPr/>
    </dgm:pt>
    <dgm:pt modelId="{00D36C61-C416-4673-B859-CFBDA6A9CC34}" type="pres">
      <dgm:prSet presAssocID="{ACB41CF3-6526-4BA8-9365-37ED5849EF46}" presName="childText" presStyleLbl="conFgAcc1" presStyleIdx="4" presStyleCnt="5">
        <dgm:presLayoutVars>
          <dgm:bulletEnabled val="1"/>
        </dgm:presLayoutVars>
      </dgm:prSet>
      <dgm:spPr/>
    </dgm:pt>
  </dgm:ptLst>
  <dgm:cxnLst>
    <dgm:cxn modelId="{F068E99A-F418-4126-BB38-8E0D4A1BF533}" type="presOf" srcId="{22756F47-D1CD-44F9-B64C-FCE6EF57DED2}" destId="{3E2F2267-2C73-4844-BA92-CD8D721D4C36}" srcOrd="1" destOrd="0" presId="urn:microsoft.com/office/officeart/2005/8/layout/list1"/>
    <dgm:cxn modelId="{9A1A8466-9EC2-4B2B-B989-4D8E8C4B94C9}" type="presOf" srcId="{60359AA8-09A2-4189-80D3-FC468CD95661}" destId="{87624CAF-3878-4EC8-9DC5-E0DADFCD1074}" srcOrd="1" destOrd="0" presId="urn:microsoft.com/office/officeart/2005/8/layout/list1"/>
    <dgm:cxn modelId="{CB549B9C-A24E-4778-859F-80A2F09A2D07}" type="presOf" srcId="{ACB41CF3-6526-4BA8-9365-37ED5849EF46}" destId="{C84A3C39-8213-4AFA-BE72-1669EA62F25F}" srcOrd="1" destOrd="0" presId="urn:microsoft.com/office/officeart/2005/8/layout/list1"/>
    <dgm:cxn modelId="{0EB3C045-1A54-4246-94C8-842F552D38BD}" type="presOf" srcId="{22756F47-D1CD-44F9-B64C-FCE6EF57DED2}" destId="{8CE798BD-C608-4B44-8F30-EFBD9FF2E2D1}" srcOrd="0" destOrd="0" presId="urn:microsoft.com/office/officeart/2005/8/layout/list1"/>
    <dgm:cxn modelId="{F951A944-1681-49F0-BE25-DBBAE0C0C8C2}" srcId="{1642C097-6B07-4D59-B05A-7CFBBA3095D5}" destId="{A70FD321-4BA1-4505-8FA2-5349F8D2690C}" srcOrd="2" destOrd="0" parTransId="{BC2EEC37-07D7-4DD9-8358-836A744FBDCB}" sibTransId="{B183C385-DF81-4E83-9114-5D5EFD689252}"/>
    <dgm:cxn modelId="{660BD92A-8357-4690-B14D-2210A12AB72B}" srcId="{1642C097-6B07-4D59-B05A-7CFBBA3095D5}" destId="{60359AA8-09A2-4189-80D3-FC468CD95661}" srcOrd="3" destOrd="0" parTransId="{9659B976-C040-4DE4-A6D8-4900AE3A3F30}" sibTransId="{62049B9E-84C0-404B-829E-D8635E0055B6}"/>
    <dgm:cxn modelId="{3A02C7EA-B5C9-4150-B308-8750D3ACB587}" type="presOf" srcId="{ACB41CF3-6526-4BA8-9365-37ED5849EF46}" destId="{DFE12B08-C418-48D9-8D7A-89FF6DBC57C4}" srcOrd="0" destOrd="0" presId="urn:microsoft.com/office/officeart/2005/8/layout/list1"/>
    <dgm:cxn modelId="{45C94D9E-3A45-4EFF-B4D1-49D2FADA0FD2}" type="presOf" srcId="{1642C097-6B07-4D59-B05A-7CFBBA3095D5}" destId="{EA66C91E-2381-4A8B-B541-DCDB35D2F647}" srcOrd="0" destOrd="0" presId="urn:microsoft.com/office/officeart/2005/8/layout/list1"/>
    <dgm:cxn modelId="{641414E1-F957-4AC1-AE0B-EFA4C2DAB438}" type="presOf" srcId="{A70FD321-4BA1-4505-8FA2-5349F8D2690C}" destId="{81728636-E5F4-4017-A626-2C2320664476}" srcOrd="1" destOrd="0" presId="urn:microsoft.com/office/officeart/2005/8/layout/list1"/>
    <dgm:cxn modelId="{1E795772-2E9A-4793-B690-BB2D87D96157}" type="presOf" srcId="{40DEF5B0-8C2B-414B-9DDB-3A4A79FB362C}" destId="{176B7609-43C0-4764-A68A-FB569D84B4AE}" srcOrd="0" destOrd="0" presId="urn:microsoft.com/office/officeart/2005/8/layout/list1"/>
    <dgm:cxn modelId="{BD046A54-70BC-47F4-8902-560E45878D03}" srcId="{1642C097-6B07-4D59-B05A-7CFBBA3095D5}" destId="{40DEF5B0-8C2B-414B-9DDB-3A4A79FB362C}" srcOrd="0" destOrd="0" parTransId="{ABE0D2C7-D9F6-4D68-9647-8F3EF25E295A}" sibTransId="{3A33CB30-B9C7-4EFC-950D-82CC5918698B}"/>
    <dgm:cxn modelId="{C6A4C0BD-65C3-4C5B-ABB4-863711125228}" type="presOf" srcId="{60359AA8-09A2-4189-80D3-FC468CD95661}" destId="{1C5220C7-790C-40D2-A327-CCEC9186EDB9}" srcOrd="0" destOrd="0" presId="urn:microsoft.com/office/officeart/2005/8/layout/list1"/>
    <dgm:cxn modelId="{6383AE6B-EED8-4E3C-8A17-11810D6B7201}" type="presOf" srcId="{40DEF5B0-8C2B-414B-9DDB-3A4A79FB362C}" destId="{15E4D78A-DFAC-4F4A-8464-DA8AADB56D7F}" srcOrd="1" destOrd="0" presId="urn:microsoft.com/office/officeart/2005/8/layout/list1"/>
    <dgm:cxn modelId="{91667FB8-68A3-4AF6-AB69-F8D8781D4C02}" srcId="{1642C097-6B07-4D59-B05A-7CFBBA3095D5}" destId="{ACB41CF3-6526-4BA8-9365-37ED5849EF46}" srcOrd="4" destOrd="0" parTransId="{F84FF21B-E4CB-4C79-A7C8-20FB0A6BDB77}" sibTransId="{732443AF-AC60-4635-9167-ABFD0CD5FBD2}"/>
    <dgm:cxn modelId="{5E98B805-5C84-4B00-B796-C74B8514EE2E}" type="presOf" srcId="{A70FD321-4BA1-4505-8FA2-5349F8D2690C}" destId="{4DBEA89F-35A9-406D-AF47-48FD3EE3E84A}" srcOrd="0" destOrd="0" presId="urn:microsoft.com/office/officeart/2005/8/layout/list1"/>
    <dgm:cxn modelId="{7244F66C-8762-4603-815A-82EE78C83647}" srcId="{1642C097-6B07-4D59-B05A-7CFBBA3095D5}" destId="{22756F47-D1CD-44F9-B64C-FCE6EF57DED2}" srcOrd="1" destOrd="0" parTransId="{7B13455C-776F-4F0E-BD67-B66BB0972463}" sibTransId="{BCF1A27F-3D05-4341-BFA7-30546C379758}"/>
    <dgm:cxn modelId="{2BFF4E58-5F82-4174-867F-DB42D50A7B25}" type="presParOf" srcId="{EA66C91E-2381-4A8B-B541-DCDB35D2F647}" destId="{4F5BCBB5-5ED4-434E-8CC3-893B48330FE8}" srcOrd="0" destOrd="0" presId="urn:microsoft.com/office/officeart/2005/8/layout/list1"/>
    <dgm:cxn modelId="{1013DAEB-E59B-4D46-BC5F-E9CF22D3EB42}" type="presParOf" srcId="{4F5BCBB5-5ED4-434E-8CC3-893B48330FE8}" destId="{176B7609-43C0-4764-A68A-FB569D84B4AE}" srcOrd="0" destOrd="0" presId="urn:microsoft.com/office/officeart/2005/8/layout/list1"/>
    <dgm:cxn modelId="{ACF4E1BB-072E-4AA4-AB8C-7C77C35BF8BC}" type="presParOf" srcId="{4F5BCBB5-5ED4-434E-8CC3-893B48330FE8}" destId="{15E4D78A-DFAC-4F4A-8464-DA8AADB56D7F}" srcOrd="1" destOrd="0" presId="urn:microsoft.com/office/officeart/2005/8/layout/list1"/>
    <dgm:cxn modelId="{5C0B20DC-F167-4DA5-BC4B-DE933842520F}" type="presParOf" srcId="{EA66C91E-2381-4A8B-B541-DCDB35D2F647}" destId="{DBB6BFE0-B6FB-4580-B3CD-98C8327304F7}" srcOrd="1" destOrd="0" presId="urn:microsoft.com/office/officeart/2005/8/layout/list1"/>
    <dgm:cxn modelId="{B3DCC4F1-C5BE-48F5-8FD5-82EAC24E0704}" type="presParOf" srcId="{EA66C91E-2381-4A8B-B541-DCDB35D2F647}" destId="{3B70A2EF-912B-413D-8359-4AE2F1752BD7}" srcOrd="2" destOrd="0" presId="urn:microsoft.com/office/officeart/2005/8/layout/list1"/>
    <dgm:cxn modelId="{B8FC66F1-838C-4F01-A887-7B3186BFE272}" type="presParOf" srcId="{EA66C91E-2381-4A8B-B541-DCDB35D2F647}" destId="{E66AE2B0-C490-472F-98BA-4EBB14C4DECB}" srcOrd="3" destOrd="0" presId="urn:microsoft.com/office/officeart/2005/8/layout/list1"/>
    <dgm:cxn modelId="{8827FF1F-67FA-4D7F-8C36-8213CC71936C}" type="presParOf" srcId="{EA66C91E-2381-4A8B-B541-DCDB35D2F647}" destId="{722B3D25-E113-49A0-9B3D-DB988AB89FD8}" srcOrd="4" destOrd="0" presId="urn:microsoft.com/office/officeart/2005/8/layout/list1"/>
    <dgm:cxn modelId="{F08E1BEE-8CAB-4A63-A0A1-B1CEEA297AF6}" type="presParOf" srcId="{722B3D25-E113-49A0-9B3D-DB988AB89FD8}" destId="{8CE798BD-C608-4B44-8F30-EFBD9FF2E2D1}" srcOrd="0" destOrd="0" presId="urn:microsoft.com/office/officeart/2005/8/layout/list1"/>
    <dgm:cxn modelId="{CD3E93FB-CC95-44E1-8338-E48B92C39CCA}" type="presParOf" srcId="{722B3D25-E113-49A0-9B3D-DB988AB89FD8}" destId="{3E2F2267-2C73-4844-BA92-CD8D721D4C36}" srcOrd="1" destOrd="0" presId="urn:microsoft.com/office/officeart/2005/8/layout/list1"/>
    <dgm:cxn modelId="{E61962F5-B58A-42FE-8521-E6A0AEDB02FF}" type="presParOf" srcId="{EA66C91E-2381-4A8B-B541-DCDB35D2F647}" destId="{9049527E-36D3-41C5-BA0C-A644EB3B236C}" srcOrd="5" destOrd="0" presId="urn:microsoft.com/office/officeart/2005/8/layout/list1"/>
    <dgm:cxn modelId="{FDEBAE00-FC44-4A58-AB98-5B4340DC76DA}" type="presParOf" srcId="{EA66C91E-2381-4A8B-B541-DCDB35D2F647}" destId="{D0334461-D0C1-43EB-9BB2-5AD864E406FC}" srcOrd="6" destOrd="0" presId="urn:microsoft.com/office/officeart/2005/8/layout/list1"/>
    <dgm:cxn modelId="{2BDF01E5-1006-481A-81F3-D863EC4FC062}" type="presParOf" srcId="{EA66C91E-2381-4A8B-B541-DCDB35D2F647}" destId="{989EA960-4EBA-4599-9A03-3BF30F9576A1}" srcOrd="7" destOrd="0" presId="urn:microsoft.com/office/officeart/2005/8/layout/list1"/>
    <dgm:cxn modelId="{2AB989D0-1767-46BA-A782-8C4D95E25DFD}" type="presParOf" srcId="{EA66C91E-2381-4A8B-B541-DCDB35D2F647}" destId="{95E37CC4-A91F-4BDC-895D-B47F8B1B07B4}" srcOrd="8" destOrd="0" presId="urn:microsoft.com/office/officeart/2005/8/layout/list1"/>
    <dgm:cxn modelId="{D2B57923-CC78-4EFB-89A6-9B19BEC1849D}" type="presParOf" srcId="{95E37CC4-A91F-4BDC-895D-B47F8B1B07B4}" destId="{4DBEA89F-35A9-406D-AF47-48FD3EE3E84A}" srcOrd="0" destOrd="0" presId="urn:microsoft.com/office/officeart/2005/8/layout/list1"/>
    <dgm:cxn modelId="{62E14E95-B97E-4B3D-A117-EE168D88A118}" type="presParOf" srcId="{95E37CC4-A91F-4BDC-895D-B47F8B1B07B4}" destId="{81728636-E5F4-4017-A626-2C2320664476}" srcOrd="1" destOrd="0" presId="urn:microsoft.com/office/officeart/2005/8/layout/list1"/>
    <dgm:cxn modelId="{411061AC-F7DA-41E0-A559-D9C824EE1714}" type="presParOf" srcId="{EA66C91E-2381-4A8B-B541-DCDB35D2F647}" destId="{D3A6D1C2-3F49-4A3B-BADB-CF096843F969}" srcOrd="9" destOrd="0" presId="urn:microsoft.com/office/officeart/2005/8/layout/list1"/>
    <dgm:cxn modelId="{AC0EB07F-751F-4EFD-AA48-210E1DEEC96D}" type="presParOf" srcId="{EA66C91E-2381-4A8B-B541-DCDB35D2F647}" destId="{5ADF20E3-9B94-4367-87FF-F5C4734105A2}" srcOrd="10" destOrd="0" presId="urn:microsoft.com/office/officeart/2005/8/layout/list1"/>
    <dgm:cxn modelId="{DC0D8A34-56FC-4520-91EC-92C431FA97F4}" type="presParOf" srcId="{EA66C91E-2381-4A8B-B541-DCDB35D2F647}" destId="{63EB554A-550E-49B0-BCD0-094494ABD085}" srcOrd="11" destOrd="0" presId="urn:microsoft.com/office/officeart/2005/8/layout/list1"/>
    <dgm:cxn modelId="{830C4070-06AB-4C96-9087-5B766A634ACC}" type="presParOf" srcId="{EA66C91E-2381-4A8B-B541-DCDB35D2F647}" destId="{319D381C-0624-4CAF-8CF5-3830E6B5CC37}" srcOrd="12" destOrd="0" presId="urn:microsoft.com/office/officeart/2005/8/layout/list1"/>
    <dgm:cxn modelId="{B669DB25-3CA7-45C0-8CBD-70D8B919E172}" type="presParOf" srcId="{319D381C-0624-4CAF-8CF5-3830E6B5CC37}" destId="{1C5220C7-790C-40D2-A327-CCEC9186EDB9}" srcOrd="0" destOrd="0" presId="urn:microsoft.com/office/officeart/2005/8/layout/list1"/>
    <dgm:cxn modelId="{E84B97FB-7F5C-4610-9DC7-58B7C0FD7FE5}" type="presParOf" srcId="{319D381C-0624-4CAF-8CF5-3830E6B5CC37}" destId="{87624CAF-3878-4EC8-9DC5-E0DADFCD1074}" srcOrd="1" destOrd="0" presId="urn:microsoft.com/office/officeart/2005/8/layout/list1"/>
    <dgm:cxn modelId="{A1E71948-F773-459E-8CB1-143E0DC95913}" type="presParOf" srcId="{EA66C91E-2381-4A8B-B541-DCDB35D2F647}" destId="{738512F4-B32A-4828-9E6D-951F3994B242}" srcOrd="13" destOrd="0" presId="urn:microsoft.com/office/officeart/2005/8/layout/list1"/>
    <dgm:cxn modelId="{DDDB7B98-AAF4-4F52-9F5B-6EAE9CB37ACB}" type="presParOf" srcId="{EA66C91E-2381-4A8B-B541-DCDB35D2F647}" destId="{B2BDB6A3-27B2-449F-B553-646CD0AC6BA8}" srcOrd="14" destOrd="0" presId="urn:microsoft.com/office/officeart/2005/8/layout/list1"/>
    <dgm:cxn modelId="{0AE94BC7-4923-46CE-8B06-91C306221CFB}" type="presParOf" srcId="{EA66C91E-2381-4A8B-B541-DCDB35D2F647}" destId="{EBF9361F-DF42-4A7D-AD4D-908A3DF9F7F8}" srcOrd="15" destOrd="0" presId="urn:microsoft.com/office/officeart/2005/8/layout/list1"/>
    <dgm:cxn modelId="{258C2632-7201-472D-817F-BB720889B908}" type="presParOf" srcId="{EA66C91E-2381-4A8B-B541-DCDB35D2F647}" destId="{D0E8808B-EFD6-4570-898C-F566CCB36B04}" srcOrd="16" destOrd="0" presId="urn:microsoft.com/office/officeart/2005/8/layout/list1"/>
    <dgm:cxn modelId="{6015DE0B-FC84-4D71-962A-4455C4611FC3}" type="presParOf" srcId="{D0E8808B-EFD6-4570-898C-F566CCB36B04}" destId="{DFE12B08-C418-48D9-8D7A-89FF6DBC57C4}" srcOrd="0" destOrd="0" presId="urn:microsoft.com/office/officeart/2005/8/layout/list1"/>
    <dgm:cxn modelId="{80646CAC-79F4-4C08-99BE-509B0DF577B6}" type="presParOf" srcId="{D0E8808B-EFD6-4570-898C-F566CCB36B04}" destId="{C84A3C39-8213-4AFA-BE72-1669EA62F25F}" srcOrd="1" destOrd="0" presId="urn:microsoft.com/office/officeart/2005/8/layout/list1"/>
    <dgm:cxn modelId="{E780DBCB-953D-4ACE-AB0F-6D5B25B27934}" type="presParOf" srcId="{EA66C91E-2381-4A8B-B541-DCDB35D2F647}" destId="{77ED726E-0E2F-4FF4-AD0D-1B323F936C8B}" srcOrd="17" destOrd="0" presId="urn:microsoft.com/office/officeart/2005/8/layout/list1"/>
    <dgm:cxn modelId="{1A823759-0DF2-444A-81F3-9C8C725A0404}" type="presParOf" srcId="{EA66C91E-2381-4A8B-B541-DCDB35D2F647}" destId="{00D36C61-C416-4673-B859-CFBDA6A9CC34}" srcOrd="18" destOrd="0" presId="urn:microsoft.com/office/officeart/2005/8/layout/list1"/>
  </dgm:cxnLst>
  <dgm:bg/>
  <dgm:whole/>
</dgm:dataModel>
</file>

<file path=ppt/diagrams/data2.xml><?xml version="1.0" encoding="utf-8"?>
<dgm:dataModel xmlns:dgm="http://schemas.openxmlformats.org/drawingml/2006/diagram" xmlns:a="http://schemas.openxmlformats.org/drawingml/2006/main">
  <dgm:ptLst>
    <dgm:pt modelId="{1642C097-6B07-4D59-B05A-7CFBBA3095D5}" type="doc">
      <dgm:prSet loTypeId="urn:microsoft.com/office/officeart/2005/8/layout/list1" loCatId="list" qsTypeId="urn:microsoft.com/office/officeart/2005/8/quickstyle/simple5" qsCatId="simple" csTypeId="urn:microsoft.com/office/officeart/2005/8/colors/accent1_2" csCatId="accent1" phldr="1"/>
      <dgm:spPr/>
      <dgm:t>
        <a:bodyPr/>
        <a:lstStyle/>
        <a:p>
          <a:endParaRPr lang="es-CO"/>
        </a:p>
      </dgm:t>
    </dgm:pt>
    <dgm:pt modelId="{40DEF5B0-8C2B-414B-9DDB-3A4A79FB362C}">
      <dgm:prSet phldrT="[Texto]">
        <dgm:style>
          <a:lnRef idx="0">
            <a:schemeClr val="accent3"/>
          </a:lnRef>
          <a:fillRef idx="3">
            <a:schemeClr val="accent3"/>
          </a:fillRef>
          <a:effectRef idx="3">
            <a:schemeClr val="accent3"/>
          </a:effectRef>
          <a:fontRef idx="minor">
            <a:schemeClr val="lt1"/>
          </a:fontRef>
        </dgm:style>
      </dgm:prSet>
      <dgm:spPr/>
      <dgm:t>
        <a:bodyPr/>
        <a:lstStyle/>
        <a:p>
          <a:r>
            <a:rPr lang="es-CO" b="1" dirty="0" smtClean="0"/>
            <a:t>Proceso</a:t>
          </a:r>
          <a:endParaRPr lang="es-CO" b="1" dirty="0"/>
        </a:p>
      </dgm:t>
    </dgm:pt>
    <dgm:pt modelId="{ABE0D2C7-D9F6-4D68-9647-8F3EF25E295A}" type="parTrans" cxnId="{BD046A54-70BC-47F4-8902-560E45878D03}">
      <dgm:prSet/>
      <dgm:spPr/>
      <dgm:t>
        <a:bodyPr/>
        <a:lstStyle/>
        <a:p>
          <a:endParaRPr lang="es-CO"/>
        </a:p>
      </dgm:t>
    </dgm:pt>
    <dgm:pt modelId="{3A33CB30-B9C7-4EFC-950D-82CC5918698B}" type="sibTrans" cxnId="{BD046A54-70BC-47F4-8902-560E45878D03}">
      <dgm:prSet/>
      <dgm:spPr/>
      <dgm:t>
        <a:bodyPr/>
        <a:lstStyle/>
        <a:p>
          <a:endParaRPr lang="es-CO"/>
        </a:p>
      </dgm:t>
    </dgm:pt>
    <dgm:pt modelId="{A70FD321-4BA1-4505-8FA2-5349F8D2690C}">
      <dgm:prSet phldrT="[Texto]">
        <dgm:style>
          <a:lnRef idx="0">
            <a:schemeClr val="dk1"/>
          </a:lnRef>
          <a:fillRef idx="3">
            <a:schemeClr val="dk1"/>
          </a:fillRef>
          <a:effectRef idx="3">
            <a:schemeClr val="dk1"/>
          </a:effectRef>
          <a:fontRef idx="minor">
            <a:schemeClr val="lt1"/>
          </a:fontRef>
        </dgm:style>
      </dgm:prSet>
      <dgm:spPr/>
      <dgm:t>
        <a:bodyPr/>
        <a:lstStyle/>
        <a:p>
          <a:r>
            <a:rPr lang="es-CO" b="1" dirty="0" smtClean="0"/>
            <a:t>Herramientas</a:t>
          </a:r>
          <a:endParaRPr lang="es-CO" b="1" dirty="0"/>
        </a:p>
      </dgm:t>
    </dgm:pt>
    <dgm:pt modelId="{BC2EEC37-07D7-4DD9-8358-836A744FBDCB}" type="parTrans" cxnId="{F951A944-1681-49F0-BE25-DBBAE0C0C8C2}">
      <dgm:prSet/>
      <dgm:spPr/>
      <dgm:t>
        <a:bodyPr/>
        <a:lstStyle/>
        <a:p>
          <a:endParaRPr lang="es-CO"/>
        </a:p>
      </dgm:t>
    </dgm:pt>
    <dgm:pt modelId="{B183C385-DF81-4E83-9114-5D5EFD689252}" type="sibTrans" cxnId="{F951A944-1681-49F0-BE25-DBBAE0C0C8C2}">
      <dgm:prSet/>
      <dgm:spPr/>
      <dgm:t>
        <a:bodyPr/>
        <a:lstStyle/>
        <a:p>
          <a:endParaRPr lang="es-CO"/>
        </a:p>
      </dgm:t>
    </dgm:pt>
    <dgm:pt modelId="{ACB41CF3-6526-4BA8-9365-37ED5849EF46}">
      <dgm:prSet phldrT="[Texto]">
        <dgm:style>
          <a:lnRef idx="0">
            <a:schemeClr val="accent1"/>
          </a:lnRef>
          <a:fillRef idx="3">
            <a:schemeClr val="accent1"/>
          </a:fillRef>
          <a:effectRef idx="3">
            <a:schemeClr val="accent1"/>
          </a:effectRef>
          <a:fontRef idx="minor">
            <a:schemeClr val="lt1"/>
          </a:fontRef>
        </dgm:style>
      </dgm:prSet>
      <dgm:spPr/>
      <dgm:t>
        <a:bodyPr/>
        <a:lstStyle/>
        <a:p>
          <a:r>
            <a:rPr lang="es-CO" b="1" dirty="0" smtClean="0"/>
            <a:t>Metodología</a:t>
          </a:r>
          <a:endParaRPr lang="es-CO" b="1" dirty="0"/>
        </a:p>
      </dgm:t>
    </dgm:pt>
    <dgm:pt modelId="{F84FF21B-E4CB-4C79-A7C8-20FB0A6BDB77}" type="parTrans" cxnId="{91667FB8-68A3-4AF6-AB69-F8D8781D4C02}">
      <dgm:prSet/>
      <dgm:spPr/>
      <dgm:t>
        <a:bodyPr/>
        <a:lstStyle/>
        <a:p>
          <a:endParaRPr lang="es-CO"/>
        </a:p>
      </dgm:t>
    </dgm:pt>
    <dgm:pt modelId="{732443AF-AC60-4635-9167-ABFD0CD5FBD2}" type="sibTrans" cxnId="{91667FB8-68A3-4AF6-AB69-F8D8781D4C02}">
      <dgm:prSet/>
      <dgm:spPr/>
      <dgm:t>
        <a:bodyPr/>
        <a:lstStyle/>
        <a:p>
          <a:endParaRPr lang="es-CO"/>
        </a:p>
      </dgm:t>
    </dgm:pt>
    <dgm:pt modelId="{22756F47-D1CD-44F9-B64C-FCE6EF57DED2}">
      <dgm:prSet>
        <dgm:style>
          <a:lnRef idx="1">
            <a:schemeClr val="accent5"/>
          </a:lnRef>
          <a:fillRef idx="3">
            <a:schemeClr val="accent5"/>
          </a:fillRef>
          <a:effectRef idx="2">
            <a:schemeClr val="accent5"/>
          </a:effectRef>
          <a:fontRef idx="minor">
            <a:schemeClr val="lt1"/>
          </a:fontRef>
        </dgm:style>
      </dgm:prSet>
      <dgm:spPr/>
      <dgm:t>
        <a:bodyPr/>
        <a:lstStyle/>
        <a:p>
          <a:r>
            <a:rPr lang="es-CO" b="1" dirty="0" smtClean="0"/>
            <a:t>Método</a:t>
          </a:r>
          <a:endParaRPr lang="es-CO" b="1" dirty="0"/>
        </a:p>
      </dgm:t>
    </dgm:pt>
    <dgm:pt modelId="{7B13455C-776F-4F0E-BD67-B66BB0972463}" type="parTrans" cxnId="{7244F66C-8762-4603-815A-82EE78C83647}">
      <dgm:prSet/>
      <dgm:spPr/>
      <dgm:t>
        <a:bodyPr/>
        <a:lstStyle/>
        <a:p>
          <a:endParaRPr lang="es-CO"/>
        </a:p>
      </dgm:t>
    </dgm:pt>
    <dgm:pt modelId="{BCF1A27F-3D05-4341-BFA7-30546C379758}" type="sibTrans" cxnId="{7244F66C-8762-4603-815A-82EE78C83647}">
      <dgm:prSet/>
      <dgm:spPr/>
      <dgm:t>
        <a:bodyPr/>
        <a:lstStyle/>
        <a:p>
          <a:endParaRPr lang="es-CO"/>
        </a:p>
      </dgm:t>
    </dgm:pt>
    <dgm:pt modelId="{60359AA8-09A2-4189-80D3-FC468CD95661}">
      <dgm:prSe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CO" b="1" dirty="0" smtClean="0"/>
            <a:t>Notación</a:t>
          </a:r>
        </a:p>
        <a:p>
          <a:pPr defTabSz="1022350">
            <a:lnSpc>
              <a:spcPct val="90000"/>
            </a:lnSpc>
            <a:spcBef>
              <a:spcPct val="0"/>
            </a:spcBef>
            <a:spcAft>
              <a:spcPct val="35000"/>
            </a:spcAft>
          </a:pPr>
          <a:endParaRPr lang="es-CO" dirty="0"/>
        </a:p>
      </dgm:t>
    </dgm:pt>
    <dgm:pt modelId="{9659B976-C040-4DE4-A6D8-4900AE3A3F30}" type="parTrans" cxnId="{660BD92A-8357-4690-B14D-2210A12AB72B}">
      <dgm:prSet/>
      <dgm:spPr/>
      <dgm:t>
        <a:bodyPr/>
        <a:lstStyle/>
        <a:p>
          <a:endParaRPr lang="es-CO"/>
        </a:p>
      </dgm:t>
    </dgm:pt>
    <dgm:pt modelId="{62049B9E-84C0-404B-829E-D8635E0055B6}" type="sibTrans" cxnId="{660BD92A-8357-4690-B14D-2210A12AB72B}">
      <dgm:prSet/>
      <dgm:spPr/>
      <dgm:t>
        <a:bodyPr/>
        <a:lstStyle/>
        <a:p>
          <a:endParaRPr lang="es-CO"/>
        </a:p>
      </dgm:t>
    </dgm:pt>
    <dgm:pt modelId="{EA66C91E-2381-4A8B-B541-DCDB35D2F647}" type="pres">
      <dgm:prSet presAssocID="{1642C097-6B07-4D59-B05A-7CFBBA3095D5}" presName="linear" presStyleCnt="0">
        <dgm:presLayoutVars>
          <dgm:dir/>
          <dgm:animLvl val="lvl"/>
          <dgm:resizeHandles val="exact"/>
        </dgm:presLayoutVars>
      </dgm:prSet>
      <dgm:spPr/>
      <dgm:t>
        <a:bodyPr/>
        <a:lstStyle/>
        <a:p>
          <a:endParaRPr lang="es-CO"/>
        </a:p>
      </dgm:t>
    </dgm:pt>
    <dgm:pt modelId="{4F5BCBB5-5ED4-434E-8CC3-893B48330FE8}" type="pres">
      <dgm:prSet presAssocID="{40DEF5B0-8C2B-414B-9DDB-3A4A79FB362C}" presName="parentLin" presStyleCnt="0"/>
      <dgm:spPr/>
    </dgm:pt>
    <dgm:pt modelId="{176B7609-43C0-4764-A68A-FB569D84B4AE}" type="pres">
      <dgm:prSet presAssocID="{40DEF5B0-8C2B-414B-9DDB-3A4A79FB362C}" presName="parentLeftMargin" presStyleLbl="node1" presStyleIdx="0" presStyleCnt="5"/>
      <dgm:spPr/>
      <dgm:t>
        <a:bodyPr/>
        <a:lstStyle/>
        <a:p>
          <a:endParaRPr lang="es-CO"/>
        </a:p>
      </dgm:t>
    </dgm:pt>
    <dgm:pt modelId="{15E4D78A-DFAC-4F4A-8464-DA8AADB56D7F}" type="pres">
      <dgm:prSet presAssocID="{40DEF5B0-8C2B-414B-9DDB-3A4A79FB362C}" presName="parentText" presStyleLbl="node1" presStyleIdx="0" presStyleCnt="5">
        <dgm:presLayoutVars>
          <dgm:chMax val="0"/>
          <dgm:bulletEnabled val="1"/>
        </dgm:presLayoutVars>
      </dgm:prSet>
      <dgm:spPr/>
      <dgm:t>
        <a:bodyPr/>
        <a:lstStyle/>
        <a:p>
          <a:endParaRPr lang="es-CO"/>
        </a:p>
      </dgm:t>
    </dgm:pt>
    <dgm:pt modelId="{DBB6BFE0-B6FB-4580-B3CD-98C8327304F7}" type="pres">
      <dgm:prSet presAssocID="{40DEF5B0-8C2B-414B-9DDB-3A4A79FB362C}" presName="negativeSpace" presStyleCnt="0"/>
      <dgm:spPr/>
    </dgm:pt>
    <dgm:pt modelId="{3B70A2EF-912B-413D-8359-4AE2F1752BD7}" type="pres">
      <dgm:prSet presAssocID="{40DEF5B0-8C2B-414B-9DDB-3A4A79FB362C}" presName="childText" presStyleLbl="conFgAcc1" presStyleIdx="0" presStyleCnt="5" custLinFactNeighborX="1021">
        <dgm:presLayoutVars>
          <dgm:bulletEnabled val="1"/>
        </dgm:presLayoutVars>
      </dgm:prSet>
      <dgm:spPr/>
    </dgm:pt>
    <dgm:pt modelId="{E66AE2B0-C490-472F-98BA-4EBB14C4DECB}" type="pres">
      <dgm:prSet presAssocID="{3A33CB30-B9C7-4EFC-950D-82CC5918698B}" presName="spaceBetweenRectangles" presStyleCnt="0"/>
      <dgm:spPr/>
    </dgm:pt>
    <dgm:pt modelId="{722B3D25-E113-49A0-9B3D-DB988AB89FD8}" type="pres">
      <dgm:prSet presAssocID="{22756F47-D1CD-44F9-B64C-FCE6EF57DED2}" presName="parentLin" presStyleCnt="0"/>
      <dgm:spPr/>
    </dgm:pt>
    <dgm:pt modelId="{8CE798BD-C608-4B44-8F30-EFBD9FF2E2D1}" type="pres">
      <dgm:prSet presAssocID="{22756F47-D1CD-44F9-B64C-FCE6EF57DED2}" presName="parentLeftMargin" presStyleLbl="node1" presStyleIdx="0" presStyleCnt="5"/>
      <dgm:spPr/>
      <dgm:t>
        <a:bodyPr/>
        <a:lstStyle/>
        <a:p>
          <a:endParaRPr lang="es-CO"/>
        </a:p>
      </dgm:t>
    </dgm:pt>
    <dgm:pt modelId="{3E2F2267-2C73-4844-BA92-CD8D721D4C36}" type="pres">
      <dgm:prSet presAssocID="{22756F47-D1CD-44F9-B64C-FCE6EF57DED2}" presName="parentText" presStyleLbl="node1" presStyleIdx="1" presStyleCnt="5">
        <dgm:presLayoutVars>
          <dgm:chMax val="0"/>
          <dgm:bulletEnabled val="1"/>
        </dgm:presLayoutVars>
      </dgm:prSet>
      <dgm:spPr/>
      <dgm:t>
        <a:bodyPr/>
        <a:lstStyle/>
        <a:p>
          <a:endParaRPr lang="es-CO"/>
        </a:p>
      </dgm:t>
    </dgm:pt>
    <dgm:pt modelId="{9049527E-36D3-41C5-BA0C-A644EB3B236C}" type="pres">
      <dgm:prSet presAssocID="{22756F47-D1CD-44F9-B64C-FCE6EF57DED2}" presName="negativeSpace" presStyleCnt="0"/>
      <dgm:spPr/>
    </dgm:pt>
    <dgm:pt modelId="{D0334461-D0C1-43EB-9BB2-5AD864E406FC}" type="pres">
      <dgm:prSet presAssocID="{22756F47-D1CD-44F9-B64C-FCE6EF57DED2}" presName="childText" presStyleLbl="conFgAcc1" presStyleIdx="1" presStyleCnt="5">
        <dgm:presLayoutVars>
          <dgm:bulletEnabled val="1"/>
        </dgm:presLayoutVars>
      </dgm:prSet>
      <dgm:spPr/>
    </dgm:pt>
    <dgm:pt modelId="{989EA960-4EBA-4599-9A03-3BF30F9576A1}" type="pres">
      <dgm:prSet presAssocID="{BCF1A27F-3D05-4341-BFA7-30546C379758}" presName="spaceBetweenRectangles" presStyleCnt="0"/>
      <dgm:spPr/>
    </dgm:pt>
    <dgm:pt modelId="{95E37CC4-A91F-4BDC-895D-B47F8B1B07B4}" type="pres">
      <dgm:prSet presAssocID="{A70FD321-4BA1-4505-8FA2-5349F8D2690C}" presName="parentLin" presStyleCnt="0"/>
      <dgm:spPr/>
    </dgm:pt>
    <dgm:pt modelId="{4DBEA89F-35A9-406D-AF47-48FD3EE3E84A}" type="pres">
      <dgm:prSet presAssocID="{A70FD321-4BA1-4505-8FA2-5349F8D2690C}" presName="parentLeftMargin" presStyleLbl="node1" presStyleIdx="1" presStyleCnt="5"/>
      <dgm:spPr/>
      <dgm:t>
        <a:bodyPr/>
        <a:lstStyle/>
        <a:p>
          <a:endParaRPr lang="es-CO"/>
        </a:p>
      </dgm:t>
    </dgm:pt>
    <dgm:pt modelId="{81728636-E5F4-4017-A626-2C2320664476}" type="pres">
      <dgm:prSet presAssocID="{A70FD321-4BA1-4505-8FA2-5349F8D2690C}" presName="parentText" presStyleLbl="node1" presStyleIdx="2" presStyleCnt="5">
        <dgm:presLayoutVars>
          <dgm:chMax val="0"/>
          <dgm:bulletEnabled val="1"/>
        </dgm:presLayoutVars>
      </dgm:prSet>
      <dgm:spPr/>
      <dgm:t>
        <a:bodyPr/>
        <a:lstStyle/>
        <a:p>
          <a:endParaRPr lang="es-CO"/>
        </a:p>
      </dgm:t>
    </dgm:pt>
    <dgm:pt modelId="{D3A6D1C2-3F49-4A3B-BADB-CF096843F969}" type="pres">
      <dgm:prSet presAssocID="{A70FD321-4BA1-4505-8FA2-5349F8D2690C}" presName="negativeSpace" presStyleCnt="0"/>
      <dgm:spPr/>
    </dgm:pt>
    <dgm:pt modelId="{5ADF20E3-9B94-4367-87FF-F5C4734105A2}" type="pres">
      <dgm:prSet presAssocID="{A70FD321-4BA1-4505-8FA2-5349F8D2690C}" presName="childText" presStyleLbl="conFgAcc1" presStyleIdx="2" presStyleCnt="5">
        <dgm:presLayoutVars>
          <dgm:bulletEnabled val="1"/>
        </dgm:presLayoutVars>
      </dgm:prSet>
      <dgm:spPr/>
    </dgm:pt>
    <dgm:pt modelId="{63EB554A-550E-49B0-BCD0-094494ABD085}" type="pres">
      <dgm:prSet presAssocID="{B183C385-DF81-4E83-9114-5D5EFD689252}" presName="spaceBetweenRectangles" presStyleCnt="0"/>
      <dgm:spPr/>
    </dgm:pt>
    <dgm:pt modelId="{319D381C-0624-4CAF-8CF5-3830E6B5CC37}" type="pres">
      <dgm:prSet presAssocID="{60359AA8-09A2-4189-80D3-FC468CD95661}" presName="parentLin" presStyleCnt="0"/>
      <dgm:spPr/>
    </dgm:pt>
    <dgm:pt modelId="{1C5220C7-790C-40D2-A327-CCEC9186EDB9}" type="pres">
      <dgm:prSet presAssocID="{60359AA8-09A2-4189-80D3-FC468CD95661}" presName="parentLeftMargin" presStyleLbl="node1" presStyleIdx="2" presStyleCnt="5"/>
      <dgm:spPr/>
      <dgm:t>
        <a:bodyPr/>
        <a:lstStyle/>
        <a:p>
          <a:endParaRPr lang="es-CO"/>
        </a:p>
      </dgm:t>
    </dgm:pt>
    <dgm:pt modelId="{87624CAF-3878-4EC8-9DC5-E0DADFCD1074}" type="pres">
      <dgm:prSet presAssocID="{60359AA8-09A2-4189-80D3-FC468CD95661}" presName="parentText" presStyleLbl="node1" presStyleIdx="3" presStyleCnt="5">
        <dgm:presLayoutVars>
          <dgm:chMax val="0"/>
          <dgm:bulletEnabled val="1"/>
        </dgm:presLayoutVars>
      </dgm:prSet>
      <dgm:spPr/>
      <dgm:t>
        <a:bodyPr/>
        <a:lstStyle/>
        <a:p>
          <a:endParaRPr lang="es-CO"/>
        </a:p>
      </dgm:t>
    </dgm:pt>
    <dgm:pt modelId="{738512F4-B32A-4828-9E6D-951F3994B242}" type="pres">
      <dgm:prSet presAssocID="{60359AA8-09A2-4189-80D3-FC468CD95661}" presName="negativeSpace" presStyleCnt="0"/>
      <dgm:spPr/>
    </dgm:pt>
    <dgm:pt modelId="{B2BDB6A3-27B2-449F-B553-646CD0AC6BA8}" type="pres">
      <dgm:prSet presAssocID="{60359AA8-09A2-4189-80D3-FC468CD95661}" presName="childText" presStyleLbl="conFgAcc1" presStyleIdx="3" presStyleCnt="5">
        <dgm:presLayoutVars>
          <dgm:bulletEnabled val="1"/>
        </dgm:presLayoutVars>
      </dgm:prSet>
      <dgm:spPr/>
    </dgm:pt>
    <dgm:pt modelId="{EBF9361F-DF42-4A7D-AD4D-908A3DF9F7F8}" type="pres">
      <dgm:prSet presAssocID="{62049B9E-84C0-404B-829E-D8635E0055B6}" presName="spaceBetweenRectangles" presStyleCnt="0"/>
      <dgm:spPr/>
    </dgm:pt>
    <dgm:pt modelId="{D0E8808B-EFD6-4570-898C-F566CCB36B04}" type="pres">
      <dgm:prSet presAssocID="{ACB41CF3-6526-4BA8-9365-37ED5849EF46}" presName="parentLin" presStyleCnt="0"/>
      <dgm:spPr/>
    </dgm:pt>
    <dgm:pt modelId="{DFE12B08-C418-48D9-8D7A-89FF6DBC57C4}" type="pres">
      <dgm:prSet presAssocID="{ACB41CF3-6526-4BA8-9365-37ED5849EF46}" presName="parentLeftMargin" presStyleLbl="node1" presStyleIdx="3" presStyleCnt="5"/>
      <dgm:spPr/>
      <dgm:t>
        <a:bodyPr/>
        <a:lstStyle/>
        <a:p>
          <a:endParaRPr lang="es-CO"/>
        </a:p>
      </dgm:t>
    </dgm:pt>
    <dgm:pt modelId="{C84A3C39-8213-4AFA-BE72-1669EA62F25F}" type="pres">
      <dgm:prSet presAssocID="{ACB41CF3-6526-4BA8-9365-37ED5849EF46}" presName="parentText" presStyleLbl="node1" presStyleIdx="4" presStyleCnt="5">
        <dgm:presLayoutVars>
          <dgm:chMax val="0"/>
          <dgm:bulletEnabled val="1"/>
        </dgm:presLayoutVars>
      </dgm:prSet>
      <dgm:spPr/>
      <dgm:t>
        <a:bodyPr/>
        <a:lstStyle/>
        <a:p>
          <a:endParaRPr lang="es-CO"/>
        </a:p>
      </dgm:t>
    </dgm:pt>
    <dgm:pt modelId="{77ED726E-0E2F-4FF4-AD0D-1B323F936C8B}" type="pres">
      <dgm:prSet presAssocID="{ACB41CF3-6526-4BA8-9365-37ED5849EF46}" presName="negativeSpace" presStyleCnt="0"/>
      <dgm:spPr/>
    </dgm:pt>
    <dgm:pt modelId="{00D36C61-C416-4673-B859-CFBDA6A9CC34}" type="pres">
      <dgm:prSet presAssocID="{ACB41CF3-6526-4BA8-9365-37ED5849EF46}" presName="childText" presStyleLbl="conFgAcc1" presStyleIdx="4" presStyleCnt="5">
        <dgm:presLayoutVars>
          <dgm:bulletEnabled val="1"/>
        </dgm:presLayoutVars>
      </dgm:prSet>
      <dgm:spPr/>
    </dgm:pt>
  </dgm:ptLst>
  <dgm:cxnLst>
    <dgm:cxn modelId="{AB49F2AE-2EFF-4E1F-BD60-8A4B24BC0442}" type="presOf" srcId="{1642C097-6B07-4D59-B05A-7CFBBA3095D5}" destId="{EA66C91E-2381-4A8B-B541-DCDB35D2F647}" srcOrd="0" destOrd="0" presId="urn:microsoft.com/office/officeart/2005/8/layout/list1"/>
    <dgm:cxn modelId="{C6E1562D-9377-4FC4-9C2F-DA393CEB4757}" type="presOf" srcId="{40DEF5B0-8C2B-414B-9DDB-3A4A79FB362C}" destId="{15E4D78A-DFAC-4F4A-8464-DA8AADB56D7F}" srcOrd="1" destOrd="0" presId="urn:microsoft.com/office/officeart/2005/8/layout/list1"/>
    <dgm:cxn modelId="{D7E95AF6-BE0E-4325-BFC6-5082355D8AD9}" type="presOf" srcId="{A70FD321-4BA1-4505-8FA2-5349F8D2690C}" destId="{81728636-E5F4-4017-A626-2C2320664476}" srcOrd="1" destOrd="0" presId="urn:microsoft.com/office/officeart/2005/8/layout/list1"/>
    <dgm:cxn modelId="{12596B32-78AD-404B-8879-B092D5EA1C72}" type="presOf" srcId="{A70FD321-4BA1-4505-8FA2-5349F8D2690C}" destId="{4DBEA89F-35A9-406D-AF47-48FD3EE3E84A}" srcOrd="0" destOrd="0" presId="urn:microsoft.com/office/officeart/2005/8/layout/list1"/>
    <dgm:cxn modelId="{BD046A54-70BC-47F4-8902-560E45878D03}" srcId="{1642C097-6B07-4D59-B05A-7CFBBA3095D5}" destId="{40DEF5B0-8C2B-414B-9DDB-3A4A79FB362C}" srcOrd="0" destOrd="0" parTransId="{ABE0D2C7-D9F6-4D68-9647-8F3EF25E295A}" sibTransId="{3A33CB30-B9C7-4EFC-950D-82CC5918698B}"/>
    <dgm:cxn modelId="{4C96D5CE-521B-40A2-9903-8401DF18FD7C}" type="presOf" srcId="{22756F47-D1CD-44F9-B64C-FCE6EF57DED2}" destId="{3E2F2267-2C73-4844-BA92-CD8D721D4C36}" srcOrd="1" destOrd="0" presId="urn:microsoft.com/office/officeart/2005/8/layout/list1"/>
    <dgm:cxn modelId="{BBF1216E-C165-433B-9530-C3FE31D8DA1A}" type="presOf" srcId="{ACB41CF3-6526-4BA8-9365-37ED5849EF46}" destId="{C84A3C39-8213-4AFA-BE72-1669EA62F25F}" srcOrd="1" destOrd="0" presId="urn:microsoft.com/office/officeart/2005/8/layout/list1"/>
    <dgm:cxn modelId="{660BD92A-8357-4690-B14D-2210A12AB72B}" srcId="{1642C097-6B07-4D59-B05A-7CFBBA3095D5}" destId="{60359AA8-09A2-4189-80D3-FC468CD95661}" srcOrd="3" destOrd="0" parTransId="{9659B976-C040-4DE4-A6D8-4900AE3A3F30}" sibTransId="{62049B9E-84C0-404B-829E-D8635E0055B6}"/>
    <dgm:cxn modelId="{807B633E-756B-44CD-8C68-8C3A18C26C46}" type="presOf" srcId="{22756F47-D1CD-44F9-B64C-FCE6EF57DED2}" destId="{8CE798BD-C608-4B44-8F30-EFBD9FF2E2D1}" srcOrd="0" destOrd="0" presId="urn:microsoft.com/office/officeart/2005/8/layout/list1"/>
    <dgm:cxn modelId="{F951A944-1681-49F0-BE25-DBBAE0C0C8C2}" srcId="{1642C097-6B07-4D59-B05A-7CFBBA3095D5}" destId="{A70FD321-4BA1-4505-8FA2-5349F8D2690C}" srcOrd="2" destOrd="0" parTransId="{BC2EEC37-07D7-4DD9-8358-836A744FBDCB}" sibTransId="{B183C385-DF81-4E83-9114-5D5EFD689252}"/>
    <dgm:cxn modelId="{B85C5787-545F-434C-A103-CA3B47AFBD0A}" type="presOf" srcId="{60359AA8-09A2-4189-80D3-FC468CD95661}" destId="{87624CAF-3878-4EC8-9DC5-E0DADFCD1074}" srcOrd="1" destOrd="0" presId="urn:microsoft.com/office/officeart/2005/8/layout/list1"/>
    <dgm:cxn modelId="{91667FB8-68A3-4AF6-AB69-F8D8781D4C02}" srcId="{1642C097-6B07-4D59-B05A-7CFBBA3095D5}" destId="{ACB41CF3-6526-4BA8-9365-37ED5849EF46}" srcOrd="4" destOrd="0" parTransId="{F84FF21B-E4CB-4C79-A7C8-20FB0A6BDB77}" sibTransId="{732443AF-AC60-4635-9167-ABFD0CD5FBD2}"/>
    <dgm:cxn modelId="{C5A2469A-D3C9-4887-A59F-F929943E5780}" type="presOf" srcId="{40DEF5B0-8C2B-414B-9DDB-3A4A79FB362C}" destId="{176B7609-43C0-4764-A68A-FB569D84B4AE}" srcOrd="0" destOrd="0" presId="urn:microsoft.com/office/officeart/2005/8/layout/list1"/>
    <dgm:cxn modelId="{A6FBB453-3FFD-4CBB-A3E1-602DF886E3DD}" type="presOf" srcId="{ACB41CF3-6526-4BA8-9365-37ED5849EF46}" destId="{DFE12B08-C418-48D9-8D7A-89FF6DBC57C4}" srcOrd="0" destOrd="0" presId="urn:microsoft.com/office/officeart/2005/8/layout/list1"/>
    <dgm:cxn modelId="{557BE6BF-67A4-4256-AE5D-640013BFDBC4}" type="presOf" srcId="{60359AA8-09A2-4189-80D3-FC468CD95661}" destId="{1C5220C7-790C-40D2-A327-CCEC9186EDB9}" srcOrd="0" destOrd="0" presId="urn:microsoft.com/office/officeart/2005/8/layout/list1"/>
    <dgm:cxn modelId="{7244F66C-8762-4603-815A-82EE78C83647}" srcId="{1642C097-6B07-4D59-B05A-7CFBBA3095D5}" destId="{22756F47-D1CD-44F9-B64C-FCE6EF57DED2}" srcOrd="1" destOrd="0" parTransId="{7B13455C-776F-4F0E-BD67-B66BB0972463}" sibTransId="{BCF1A27F-3D05-4341-BFA7-30546C379758}"/>
    <dgm:cxn modelId="{0D7C4220-DAFC-47BE-8920-7A103F6F1243}" type="presParOf" srcId="{EA66C91E-2381-4A8B-B541-DCDB35D2F647}" destId="{4F5BCBB5-5ED4-434E-8CC3-893B48330FE8}" srcOrd="0" destOrd="0" presId="urn:microsoft.com/office/officeart/2005/8/layout/list1"/>
    <dgm:cxn modelId="{3549942E-60CE-4EBA-9161-705C5F8EAE77}" type="presParOf" srcId="{4F5BCBB5-5ED4-434E-8CC3-893B48330FE8}" destId="{176B7609-43C0-4764-A68A-FB569D84B4AE}" srcOrd="0" destOrd="0" presId="urn:microsoft.com/office/officeart/2005/8/layout/list1"/>
    <dgm:cxn modelId="{9AC348E4-21EF-4912-AB78-B747F06BB595}" type="presParOf" srcId="{4F5BCBB5-5ED4-434E-8CC3-893B48330FE8}" destId="{15E4D78A-DFAC-4F4A-8464-DA8AADB56D7F}" srcOrd="1" destOrd="0" presId="urn:microsoft.com/office/officeart/2005/8/layout/list1"/>
    <dgm:cxn modelId="{FCEB3C2F-C2C2-4C7D-BC25-DE4D10EB892F}" type="presParOf" srcId="{EA66C91E-2381-4A8B-B541-DCDB35D2F647}" destId="{DBB6BFE0-B6FB-4580-B3CD-98C8327304F7}" srcOrd="1" destOrd="0" presId="urn:microsoft.com/office/officeart/2005/8/layout/list1"/>
    <dgm:cxn modelId="{C22C8B16-415A-42E5-ACA0-29E812311FCD}" type="presParOf" srcId="{EA66C91E-2381-4A8B-B541-DCDB35D2F647}" destId="{3B70A2EF-912B-413D-8359-4AE2F1752BD7}" srcOrd="2" destOrd="0" presId="urn:microsoft.com/office/officeart/2005/8/layout/list1"/>
    <dgm:cxn modelId="{848E8C1D-6CF7-49EF-898C-BE871E99E3F5}" type="presParOf" srcId="{EA66C91E-2381-4A8B-B541-DCDB35D2F647}" destId="{E66AE2B0-C490-472F-98BA-4EBB14C4DECB}" srcOrd="3" destOrd="0" presId="urn:microsoft.com/office/officeart/2005/8/layout/list1"/>
    <dgm:cxn modelId="{6CA154CE-A4F0-4CDB-BFE0-39970659F043}" type="presParOf" srcId="{EA66C91E-2381-4A8B-B541-DCDB35D2F647}" destId="{722B3D25-E113-49A0-9B3D-DB988AB89FD8}" srcOrd="4" destOrd="0" presId="urn:microsoft.com/office/officeart/2005/8/layout/list1"/>
    <dgm:cxn modelId="{B44E1501-298E-4812-856D-5BA7DE5A1FAF}" type="presParOf" srcId="{722B3D25-E113-49A0-9B3D-DB988AB89FD8}" destId="{8CE798BD-C608-4B44-8F30-EFBD9FF2E2D1}" srcOrd="0" destOrd="0" presId="urn:microsoft.com/office/officeart/2005/8/layout/list1"/>
    <dgm:cxn modelId="{8B34EA85-7254-415C-AA0E-645FE0CD98A5}" type="presParOf" srcId="{722B3D25-E113-49A0-9B3D-DB988AB89FD8}" destId="{3E2F2267-2C73-4844-BA92-CD8D721D4C36}" srcOrd="1" destOrd="0" presId="urn:microsoft.com/office/officeart/2005/8/layout/list1"/>
    <dgm:cxn modelId="{305A0AFE-4C20-4C16-AE03-42AD81B195B5}" type="presParOf" srcId="{EA66C91E-2381-4A8B-B541-DCDB35D2F647}" destId="{9049527E-36D3-41C5-BA0C-A644EB3B236C}" srcOrd="5" destOrd="0" presId="urn:microsoft.com/office/officeart/2005/8/layout/list1"/>
    <dgm:cxn modelId="{155D5D84-D695-4A46-9F99-C58210C571B9}" type="presParOf" srcId="{EA66C91E-2381-4A8B-B541-DCDB35D2F647}" destId="{D0334461-D0C1-43EB-9BB2-5AD864E406FC}" srcOrd="6" destOrd="0" presId="urn:microsoft.com/office/officeart/2005/8/layout/list1"/>
    <dgm:cxn modelId="{ED38DB80-DBA1-4A4C-B527-3E79591C5F24}" type="presParOf" srcId="{EA66C91E-2381-4A8B-B541-DCDB35D2F647}" destId="{989EA960-4EBA-4599-9A03-3BF30F9576A1}" srcOrd="7" destOrd="0" presId="urn:microsoft.com/office/officeart/2005/8/layout/list1"/>
    <dgm:cxn modelId="{3DA5ECF3-D297-4FD9-B35C-44953D07A76D}" type="presParOf" srcId="{EA66C91E-2381-4A8B-B541-DCDB35D2F647}" destId="{95E37CC4-A91F-4BDC-895D-B47F8B1B07B4}" srcOrd="8" destOrd="0" presId="urn:microsoft.com/office/officeart/2005/8/layout/list1"/>
    <dgm:cxn modelId="{AB970D89-8332-4C5B-8117-7FF0D11586B2}" type="presParOf" srcId="{95E37CC4-A91F-4BDC-895D-B47F8B1B07B4}" destId="{4DBEA89F-35A9-406D-AF47-48FD3EE3E84A}" srcOrd="0" destOrd="0" presId="urn:microsoft.com/office/officeart/2005/8/layout/list1"/>
    <dgm:cxn modelId="{C442EDFF-B8EF-4D82-B5B7-00ECE0DA52EE}" type="presParOf" srcId="{95E37CC4-A91F-4BDC-895D-B47F8B1B07B4}" destId="{81728636-E5F4-4017-A626-2C2320664476}" srcOrd="1" destOrd="0" presId="urn:microsoft.com/office/officeart/2005/8/layout/list1"/>
    <dgm:cxn modelId="{6C0C9FB1-709B-4598-B436-CAB3EE165900}" type="presParOf" srcId="{EA66C91E-2381-4A8B-B541-DCDB35D2F647}" destId="{D3A6D1C2-3F49-4A3B-BADB-CF096843F969}" srcOrd="9" destOrd="0" presId="urn:microsoft.com/office/officeart/2005/8/layout/list1"/>
    <dgm:cxn modelId="{38665E0F-E0C9-4754-BEAE-4DEE8B49A2A2}" type="presParOf" srcId="{EA66C91E-2381-4A8B-B541-DCDB35D2F647}" destId="{5ADF20E3-9B94-4367-87FF-F5C4734105A2}" srcOrd="10" destOrd="0" presId="urn:microsoft.com/office/officeart/2005/8/layout/list1"/>
    <dgm:cxn modelId="{76E84DD0-694B-423F-9CC3-BA235605F4A1}" type="presParOf" srcId="{EA66C91E-2381-4A8B-B541-DCDB35D2F647}" destId="{63EB554A-550E-49B0-BCD0-094494ABD085}" srcOrd="11" destOrd="0" presId="urn:microsoft.com/office/officeart/2005/8/layout/list1"/>
    <dgm:cxn modelId="{A87C0CB1-52C8-4EBE-B3C8-56DAC9D6D13D}" type="presParOf" srcId="{EA66C91E-2381-4A8B-B541-DCDB35D2F647}" destId="{319D381C-0624-4CAF-8CF5-3830E6B5CC37}" srcOrd="12" destOrd="0" presId="urn:microsoft.com/office/officeart/2005/8/layout/list1"/>
    <dgm:cxn modelId="{66A67A31-782A-4A7C-BF53-2692834352DC}" type="presParOf" srcId="{319D381C-0624-4CAF-8CF5-3830E6B5CC37}" destId="{1C5220C7-790C-40D2-A327-CCEC9186EDB9}" srcOrd="0" destOrd="0" presId="urn:microsoft.com/office/officeart/2005/8/layout/list1"/>
    <dgm:cxn modelId="{ECC490DF-B71F-4CDC-BBDD-F3F6DFD7F303}" type="presParOf" srcId="{319D381C-0624-4CAF-8CF5-3830E6B5CC37}" destId="{87624CAF-3878-4EC8-9DC5-E0DADFCD1074}" srcOrd="1" destOrd="0" presId="urn:microsoft.com/office/officeart/2005/8/layout/list1"/>
    <dgm:cxn modelId="{0A4D1D64-F0EF-4059-9FA5-BBB7B2E34FD4}" type="presParOf" srcId="{EA66C91E-2381-4A8B-B541-DCDB35D2F647}" destId="{738512F4-B32A-4828-9E6D-951F3994B242}" srcOrd="13" destOrd="0" presId="urn:microsoft.com/office/officeart/2005/8/layout/list1"/>
    <dgm:cxn modelId="{FA3DD551-C78F-4785-92A6-94A4648030D6}" type="presParOf" srcId="{EA66C91E-2381-4A8B-B541-DCDB35D2F647}" destId="{B2BDB6A3-27B2-449F-B553-646CD0AC6BA8}" srcOrd="14" destOrd="0" presId="urn:microsoft.com/office/officeart/2005/8/layout/list1"/>
    <dgm:cxn modelId="{B3DA5573-16CE-4792-8C03-B3D0CC3FF34F}" type="presParOf" srcId="{EA66C91E-2381-4A8B-B541-DCDB35D2F647}" destId="{EBF9361F-DF42-4A7D-AD4D-908A3DF9F7F8}" srcOrd="15" destOrd="0" presId="urn:microsoft.com/office/officeart/2005/8/layout/list1"/>
    <dgm:cxn modelId="{7EC233D1-C0D4-4765-872D-7D39F4A5B622}" type="presParOf" srcId="{EA66C91E-2381-4A8B-B541-DCDB35D2F647}" destId="{D0E8808B-EFD6-4570-898C-F566CCB36B04}" srcOrd="16" destOrd="0" presId="urn:microsoft.com/office/officeart/2005/8/layout/list1"/>
    <dgm:cxn modelId="{A5EB9743-09FD-49EC-8327-9934953FB8E8}" type="presParOf" srcId="{D0E8808B-EFD6-4570-898C-F566CCB36B04}" destId="{DFE12B08-C418-48D9-8D7A-89FF6DBC57C4}" srcOrd="0" destOrd="0" presId="urn:microsoft.com/office/officeart/2005/8/layout/list1"/>
    <dgm:cxn modelId="{52A4996F-8B1E-4972-B771-ADCB61DE25A0}" type="presParOf" srcId="{D0E8808B-EFD6-4570-898C-F566CCB36B04}" destId="{C84A3C39-8213-4AFA-BE72-1669EA62F25F}" srcOrd="1" destOrd="0" presId="urn:microsoft.com/office/officeart/2005/8/layout/list1"/>
    <dgm:cxn modelId="{3B989E26-B39A-4E20-B4B5-F306E3D0EBFA}" type="presParOf" srcId="{EA66C91E-2381-4A8B-B541-DCDB35D2F647}" destId="{77ED726E-0E2F-4FF4-AD0D-1B323F936C8B}" srcOrd="17" destOrd="0" presId="urn:microsoft.com/office/officeart/2005/8/layout/list1"/>
    <dgm:cxn modelId="{962BA158-DA75-44CE-B433-D63A8296F9DA}" type="presParOf" srcId="{EA66C91E-2381-4A8B-B541-DCDB35D2F647}" destId="{00D36C61-C416-4673-B859-CFBDA6A9CC34}" srcOrd="18" destOrd="0" presId="urn:microsoft.com/office/officeart/2005/8/layout/list1"/>
  </dgm:cxnLst>
  <dgm:bg/>
  <dgm:whole/>
</dgm:dataModel>
</file>

<file path=ppt/diagrams/data3.xml><?xml version="1.0" encoding="utf-8"?>
<dgm:dataModel xmlns:dgm="http://schemas.openxmlformats.org/drawingml/2006/diagram" xmlns:a="http://schemas.openxmlformats.org/drawingml/2006/main">
  <dgm:ptLst>
    <dgm:pt modelId="{1642C097-6B07-4D59-B05A-7CFBBA3095D5}" type="doc">
      <dgm:prSet loTypeId="urn:microsoft.com/office/officeart/2005/8/layout/list1" loCatId="list" qsTypeId="urn:microsoft.com/office/officeart/2005/8/quickstyle/simple5" qsCatId="simple" csTypeId="urn:microsoft.com/office/officeart/2005/8/colors/accent1_2" csCatId="accent1" phldr="1"/>
      <dgm:spPr/>
      <dgm:t>
        <a:bodyPr/>
        <a:lstStyle/>
        <a:p>
          <a:endParaRPr lang="es-CO"/>
        </a:p>
      </dgm:t>
    </dgm:pt>
    <dgm:pt modelId="{40DEF5B0-8C2B-414B-9DDB-3A4A79FB362C}">
      <dgm:prSet phldrT="[Texto]">
        <dgm:style>
          <a:lnRef idx="0">
            <a:schemeClr val="accent3"/>
          </a:lnRef>
          <a:fillRef idx="3">
            <a:schemeClr val="accent3"/>
          </a:fillRef>
          <a:effectRef idx="3">
            <a:schemeClr val="accent3"/>
          </a:effectRef>
          <a:fontRef idx="minor">
            <a:schemeClr val="lt1"/>
          </a:fontRef>
        </dgm:style>
      </dgm:prSet>
      <dgm:spPr/>
      <dgm:t>
        <a:bodyPr/>
        <a:lstStyle/>
        <a:p>
          <a:r>
            <a:rPr lang="es-CO" b="1" dirty="0" smtClean="0"/>
            <a:t>Proceso</a:t>
          </a:r>
          <a:endParaRPr lang="es-CO" b="1" dirty="0"/>
        </a:p>
      </dgm:t>
    </dgm:pt>
    <dgm:pt modelId="{ABE0D2C7-D9F6-4D68-9647-8F3EF25E295A}" type="parTrans" cxnId="{BD046A54-70BC-47F4-8902-560E45878D03}">
      <dgm:prSet/>
      <dgm:spPr/>
      <dgm:t>
        <a:bodyPr/>
        <a:lstStyle/>
        <a:p>
          <a:endParaRPr lang="es-CO"/>
        </a:p>
      </dgm:t>
    </dgm:pt>
    <dgm:pt modelId="{3A33CB30-B9C7-4EFC-950D-82CC5918698B}" type="sibTrans" cxnId="{BD046A54-70BC-47F4-8902-560E45878D03}">
      <dgm:prSet/>
      <dgm:spPr/>
      <dgm:t>
        <a:bodyPr/>
        <a:lstStyle/>
        <a:p>
          <a:endParaRPr lang="es-CO"/>
        </a:p>
      </dgm:t>
    </dgm:pt>
    <dgm:pt modelId="{A70FD321-4BA1-4505-8FA2-5349F8D2690C}">
      <dgm:prSet phldrT="[Texto]">
        <dgm:style>
          <a:lnRef idx="0">
            <a:schemeClr val="dk1"/>
          </a:lnRef>
          <a:fillRef idx="3">
            <a:schemeClr val="dk1"/>
          </a:fillRef>
          <a:effectRef idx="3">
            <a:schemeClr val="dk1"/>
          </a:effectRef>
          <a:fontRef idx="minor">
            <a:schemeClr val="lt1"/>
          </a:fontRef>
        </dgm:style>
      </dgm:prSet>
      <dgm:spPr/>
      <dgm:t>
        <a:bodyPr/>
        <a:lstStyle/>
        <a:p>
          <a:r>
            <a:rPr lang="es-CO" b="1" dirty="0" smtClean="0"/>
            <a:t>Herramientas</a:t>
          </a:r>
          <a:endParaRPr lang="es-CO" b="1" dirty="0"/>
        </a:p>
      </dgm:t>
    </dgm:pt>
    <dgm:pt modelId="{BC2EEC37-07D7-4DD9-8358-836A744FBDCB}" type="parTrans" cxnId="{F951A944-1681-49F0-BE25-DBBAE0C0C8C2}">
      <dgm:prSet/>
      <dgm:spPr/>
      <dgm:t>
        <a:bodyPr/>
        <a:lstStyle/>
        <a:p>
          <a:endParaRPr lang="es-CO"/>
        </a:p>
      </dgm:t>
    </dgm:pt>
    <dgm:pt modelId="{B183C385-DF81-4E83-9114-5D5EFD689252}" type="sibTrans" cxnId="{F951A944-1681-49F0-BE25-DBBAE0C0C8C2}">
      <dgm:prSet/>
      <dgm:spPr/>
      <dgm:t>
        <a:bodyPr/>
        <a:lstStyle/>
        <a:p>
          <a:endParaRPr lang="es-CO"/>
        </a:p>
      </dgm:t>
    </dgm:pt>
    <dgm:pt modelId="{ACB41CF3-6526-4BA8-9365-37ED5849EF46}">
      <dgm:prSet phldrT="[Texto]">
        <dgm:style>
          <a:lnRef idx="0">
            <a:schemeClr val="accent1"/>
          </a:lnRef>
          <a:fillRef idx="3">
            <a:schemeClr val="accent1"/>
          </a:fillRef>
          <a:effectRef idx="3">
            <a:schemeClr val="accent1"/>
          </a:effectRef>
          <a:fontRef idx="minor">
            <a:schemeClr val="lt1"/>
          </a:fontRef>
        </dgm:style>
      </dgm:prSet>
      <dgm:spPr/>
      <dgm:t>
        <a:bodyPr/>
        <a:lstStyle/>
        <a:p>
          <a:r>
            <a:rPr lang="es-CO" b="1" dirty="0" smtClean="0"/>
            <a:t>Metodología</a:t>
          </a:r>
          <a:endParaRPr lang="es-CO" b="1" dirty="0"/>
        </a:p>
      </dgm:t>
    </dgm:pt>
    <dgm:pt modelId="{F84FF21B-E4CB-4C79-A7C8-20FB0A6BDB77}" type="parTrans" cxnId="{91667FB8-68A3-4AF6-AB69-F8D8781D4C02}">
      <dgm:prSet/>
      <dgm:spPr/>
      <dgm:t>
        <a:bodyPr/>
        <a:lstStyle/>
        <a:p>
          <a:endParaRPr lang="es-CO"/>
        </a:p>
      </dgm:t>
    </dgm:pt>
    <dgm:pt modelId="{732443AF-AC60-4635-9167-ABFD0CD5FBD2}" type="sibTrans" cxnId="{91667FB8-68A3-4AF6-AB69-F8D8781D4C02}">
      <dgm:prSet/>
      <dgm:spPr/>
      <dgm:t>
        <a:bodyPr/>
        <a:lstStyle/>
        <a:p>
          <a:endParaRPr lang="es-CO"/>
        </a:p>
      </dgm:t>
    </dgm:pt>
    <dgm:pt modelId="{22756F47-D1CD-44F9-B64C-FCE6EF57DED2}">
      <dgm:prSet>
        <dgm:style>
          <a:lnRef idx="1">
            <a:schemeClr val="accent5"/>
          </a:lnRef>
          <a:fillRef idx="3">
            <a:schemeClr val="accent5"/>
          </a:fillRef>
          <a:effectRef idx="2">
            <a:schemeClr val="accent5"/>
          </a:effectRef>
          <a:fontRef idx="minor">
            <a:schemeClr val="lt1"/>
          </a:fontRef>
        </dgm:style>
      </dgm:prSet>
      <dgm:spPr/>
      <dgm:t>
        <a:bodyPr/>
        <a:lstStyle/>
        <a:p>
          <a:r>
            <a:rPr lang="es-CO" b="1" dirty="0" smtClean="0"/>
            <a:t>Método</a:t>
          </a:r>
          <a:endParaRPr lang="es-CO" b="1" dirty="0"/>
        </a:p>
      </dgm:t>
    </dgm:pt>
    <dgm:pt modelId="{7B13455C-776F-4F0E-BD67-B66BB0972463}" type="parTrans" cxnId="{7244F66C-8762-4603-815A-82EE78C83647}">
      <dgm:prSet/>
      <dgm:spPr/>
      <dgm:t>
        <a:bodyPr/>
        <a:lstStyle/>
        <a:p>
          <a:endParaRPr lang="es-CO"/>
        </a:p>
      </dgm:t>
    </dgm:pt>
    <dgm:pt modelId="{BCF1A27F-3D05-4341-BFA7-30546C379758}" type="sibTrans" cxnId="{7244F66C-8762-4603-815A-82EE78C83647}">
      <dgm:prSet/>
      <dgm:spPr/>
      <dgm:t>
        <a:bodyPr/>
        <a:lstStyle/>
        <a:p>
          <a:endParaRPr lang="es-CO"/>
        </a:p>
      </dgm:t>
    </dgm:pt>
    <dgm:pt modelId="{60359AA8-09A2-4189-80D3-FC468CD95661}">
      <dgm:prSe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CO" b="1" dirty="0" smtClean="0"/>
            <a:t>Notación</a:t>
          </a:r>
        </a:p>
        <a:p>
          <a:pPr defTabSz="1022350">
            <a:lnSpc>
              <a:spcPct val="90000"/>
            </a:lnSpc>
            <a:spcBef>
              <a:spcPct val="0"/>
            </a:spcBef>
            <a:spcAft>
              <a:spcPct val="35000"/>
            </a:spcAft>
          </a:pPr>
          <a:endParaRPr lang="es-CO" dirty="0"/>
        </a:p>
      </dgm:t>
    </dgm:pt>
    <dgm:pt modelId="{9659B976-C040-4DE4-A6D8-4900AE3A3F30}" type="parTrans" cxnId="{660BD92A-8357-4690-B14D-2210A12AB72B}">
      <dgm:prSet/>
      <dgm:spPr/>
      <dgm:t>
        <a:bodyPr/>
        <a:lstStyle/>
        <a:p>
          <a:endParaRPr lang="es-CO"/>
        </a:p>
      </dgm:t>
    </dgm:pt>
    <dgm:pt modelId="{62049B9E-84C0-404B-829E-D8635E0055B6}" type="sibTrans" cxnId="{660BD92A-8357-4690-B14D-2210A12AB72B}">
      <dgm:prSet/>
      <dgm:spPr/>
      <dgm:t>
        <a:bodyPr/>
        <a:lstStyle/>
        <a:p>
          <a:endParaRPr lang="es-CO"/>
        </a:p>
      </dgm:t>
    </dgm:pt>
    <dgm:pt modelId="{EA66C91E-2381-4A8B-B541-DCDB35D2F647}" type="pres">
      <dgm:prSet presAssocID="{1642C097-6B07-4D59-B05A-7CFBBA3095D5}" presName="linear" presStyleCnt="0">
        <dgm:presLayoutVars>
          <dgm:dir/>
          <dgm:animLvl val="lvl"/>
          <dgm:resizeHandles val="exact"/>
        </dgm:presLayoutVars>
      </dgm:prSet>
      <dgm:spPr/>
      <dgm:t>
        <a:bodyPr/>
        <a:lstStyle/>
        <a:p>
          <a:endParaRPr lang="es-CO"/>
        </a:p>
      </dgm:t>
    </dgm:pt>
    <dgm:pt modelId="{4F5BCBB5-5ED4-434E-8CC3-893B48330FE8}" type="pres">
      <dgm:prSet presAssocID="{40DEF5B0-8C2B-414B-9DDB-3A4A79FB362C}" presName="parentLin" presStyleCnt="0"/>
      <dgm:spPr/>
    </dgm:pt>
    <dgm:pt modelId="{176B7609-43C0-4764-A68A-FB569D84B4AE}" type="pres">
      <dgm:prSet presAssocID="{40DEF5B0-8C2B-414B-9DDB-3A4A79FB362C}" presName="parentLeftMargin" presStyleLbl="node1" presStyleIdx="0" presStyleCnt="5"/>
      <dgm:spPr/>
      <dgm:t>
        <a:bodyPr/>
        <a:lstStyle/>
        <a:p>
          <a:endParaRPr lang="es-CO"/>
        </a:p>
      </dgm:t>
    </dgm:pt>
    <dgm:pt modelId="{15E4D78A-DFAC-4F4A-8464-DA8AADB56D7F}" type="pres">
      <dgm:prSet presAssocID="{40DEF5B0-8C2B-414B-9DDB-3A4A79FB362C}" presName="parentText" presStyleLbl="node1" presStyleIdx="0" presStyleCnt="5">
        <dgm:presLayoutVars>
          <dgm:chMax val="0"/>
          <dgm:bulletEnabled val="1"/>
        </dgm:presLayoutVars>
      </dgm:prSet>
      <dgm:spPr/>
      <dgm:t>
        <a:bodyPr/>
        <a:lstStyle/>
        <a:p>
          <a:endParaRPr lang="es-CO"/>
        </a:p>
      </dgm:t>
    </dgm:pt>
    <dgm:pt modelId="{DBB6BFE0-B6FB-4580-B3CD-98C8327304F7}" type="pres">
      <dgm:prSet presAssocID="{40DEF5B0-8C2B-414B-9DDB-3A4A79FB362C}" presName="negativeSpace" presStyleCnt="0"/>
      <dgm:spPr/>
    </dgm:pt>
    <dgm:pt modelId="{3B70A2EF-912B-413D-8359-4AE2F1752BD7}" type="pres">
      <dgm:prSet presAssocID="{40DEF5B0-8C2B-414B-9DDB-3A4A79FB362C}" presName="childText" presStyleLbl="conFgAcc1" presStyleIdx="0" presStyleCnt="5" custLinFactNeighborX="1021">
        <dgm:presLayoutVars>
          <dgm:bulletEnabled val="1"/>
        </dgm:presLayoutVars>
      </dgm:prSet>
      <dgm:spPr/>
    </dgm:pt>
    <dgm:pt modelId="{E66AE2B0-C490-472F-98BA-4EBB14C4DECB}" type="pres">
      <dgm:prSet presAssocID="{3A33CB30-B9C7-4EFC-950D-82CC5918698B}" presName="spaceBetweenRectangles" presStyleCnt="0"/>
      <dgm:spPr/>
    </dgm:pt>
    <dgm:pt modelId="{722B3D25-E113-49A0-9B3D-DB988AB89FD8}" type="pres">
      <dgm:prSet presAssocID="{22756F47-D1CD-44F9-B64C-FCE6EF57DED2}" presName="parentLin" presStyleCnt="0"/>
      <dgm:spPr/>
    </dgm:pt>
    <dgm:pt modelId="{8CE798BD-C608-4B44-8F30-EFBD9FF2E2D1}" type="pres">
      <dgm:prSet presAssocID="{22756F47-D1CD-44F9-B64C-FCE6EF57DED2}" presName="parentLeftMargin" presStyleLbl="node1" presStyleIdx="0" presStyleCnt="5"/>
      <dgm:spPr/>
      <dgm:t>
        <a:bodyPr/>
        <a:lstStyle/>
        <a:p>
          <a:endParaRPr lang="es-CO"/>
        </a:p>
      </dgm:t>
    </dgm:pt>
    <dgm:pt modelId="{3E2F2267-2C73-4844-BA92-CD8D721D4C36}" type="pres">
      <dgm:prSet presAssocID="{22756F47-D1CD-44F9-B64C-FCE6EF57DED2}" presName="parentText" presStyleLbl="node1" presStyleIdx="1" presStyleCnt="5">
        <dgm:presLayoutVars>
          <dgm:chMax val="0"/>
          <dgm:bulletEnabled val="1"/>
        </dgm:presLayoutVars>
      </dgm:prSet>
      <dgm:spPr/>
      <dgm:t>
        <a:bodyPr/>
        <a:lstStyle/>
        <a:p>
          <a:endParaRPr lang="es-CO"/>
        </a:p>
      </dgm:t>
    </dgm:pt>
    <dgm:pt modelId="{9049527E-36D3-41C5-BA0C-A644EB3B236C}" type="pres">
      <dgm:prSet presAssocID="{22756F47-D1CD-44F9-B64C-FCE6EF57DED2}" presName="negativeSpace" presStyleCnt="0"/>
      <dgm:spPr/>
    </dgm:pt>
    <dgm:pt modelId="{D0334461-D0C1-43EB-9BB2-5AD864E406FC}" type="pres">
      <dgm:prSet presAssocID="{22756F47-D1CD-44F9-B64C-FCE6EF57DED2}" presName="childText" presStyleLbl="conFgAcc1" presStyleIdx="1" presStyleCnt="5">
        <dgm:presLayoutVars>
          <dgm:bulletEnabled val="1"/>
        </dgm:presLayoutVars>
      </dgm:prSet>
      <dgm:spPr/>
    </dgm:pt>
    <dgm:pt modelId="{989EA960-4EBA-4599-9A03-3BF30F9576A1}" type="pres">
      <dgm:prSet presAssocID="{BCF1A27F-3D05-4341-BFA7-30546C379758}" presName="spaceBetweenRectangles" presStyleCnt="0"/>
      <dgm:spPr/>
    </dgm:pt>
    <dgm:pt modelId="{95E37CC4-A91F-4BDC-895D-B47F8B1B07B4}" type="pres">
      <dgm:prSet presAssocID="{A70FD321-4BA1-4505-8FA2-5349F8D2690C}" presName="parentLin" presStyleCnt="0"/>
      <dgm:spPr/>
    </dgm:pt>
    <dgm:pt modelId="{4DBEA89F-35A9-406D-AF47-48FD3EE3E84A}" type="pres">
      <dgm:prSet presAssocID="{A70FD321-4BA1-4505-8FA2-5349F8D2690C}" presName="parentLeftMargin" presStyleLbl="node1" presStyleIdx="1" presStyleCnt="5"/>
      <dgm:spPr/>
      <dgm:t>
        <a:bodyPr/>
        <a:lstStyle/>
        <a:p>
          <a:endParaRPr lang="es-CO"/>
        </a:p>
      </dgm:t>
    </dgm:pt>
    <dgm:pt modelId="{81728636-E5F4-4017-A626-2C2320664476}" type="pres">
      <dgm:prSet presAssocID="{A70FD321-4BA1-4505-8FA2-5349F8D2690C}" presName="parentText" presStyleLbl="node1" presStyleIdx="2" presStyleCnt="5">
        <dgm:presLayoutVars>
          <dgm:chMax val="0"/>
          <dgm:bulletEnabled val="1"/>
        </dgm:presLayoutVars>
      </dgm:prSet>
      <dgm:spPr/>
      <dgm:t>
        <a:bodyPr/>
        <a:lstStyle/>
        <a:p>
          <a:endParaRPr lang="es-CO"/>
        </a:p>
      </dgm:t>
    </dgm:pt>
    <dgm:pt modelId="{D3A6D1C2-3F49-4A3B-BADB-CF096843F969}" type="pres">
      <dgm:prSet presAssocID="{A70FD321-4BA1-4505-8FA2-5349F8D2690C}" presName="negativeSpace" presStyleCnt="0"/>
      <dgm:spPr/>
    </dgm:pt>
    <dgm:pt modelId="{5ADF20E3-9B94-4367-87FF-F5C4734105A2}" type="pres">
      <dgm:prSet presAssocID="{A70FD321-4BA1-4505-8FA2-5349F8D2690C}" presName="childText" presStyleLbl="conFgAcc1" presStyleIdx="2" presStyleCnt="5">
        <dgm:presLayoutVars>
          <dgm:bulletEnabled val="1"/>
        </dgm:presLayoutVars>
      </dgm:prSet>
      <dgm:spPr/>
    </dgm:pt>
    <dgm:pt modelId="{63EB554A-550E-49B0-BCD0-094494ABD085}" type="pres">
      <dgm:prSet presAssocID="{B183C385-DF81-4E83-9114-5D5EFD689252}" presName="spaceBetweenRectangles" presStyleCnt="0"/>
      <dgm:spPr/>
    </dgm:pt>
    <dgm:pt modelId="{319D381C-0624-4CAF-8CF5-3830E6B5CC37}" type="pres">
      <dgm:prSet presAssocID="{60359AA8-09A2-4189-80D3-FC468CD95661}" presName="parentLin" presStyleCnt="0"/>
      <dgm:spPr/>
    </dgm:pt>
    <dgm:pt modelId="{1C5220C7-790C-40D2-A327-CCEC9186EDB9}" type="pres">
      <dgm:prSet presAssocID="{60359AA8-09A2-4189-80D3-FC468CD95661}" presName="parentLeftMargin" presStyleLbl="node1" presStyleIdx="2" presStyleCnt="5"/>
      <dgm:spPr/>
      <dgm:t>
        <a:bodyPr/>
        <a:lstStyle/>
        <a:p>
          <a:endParaRPr lang="es-CO"/>
        </a:p>
      </dgm:t>
    </dgm:pt>
    <dgm:pt modelId="{87624CAF-3878-4EC8-9DC5-E0DADFCD1074}" type="pres">
      <dgm:prSet presAssocID="{60359AA8-09A2-4189-80D3-FC468CD95661}" presName="parentText" presStyleLbl="node1" presStyleIdx="3" presStyleCnt="5">
        <dgm:presLayoutVars>
          <dgm:chMax val="0"/>
          <dgm:bulletEnabled val="1"/>
        </dgm:presLayoutVars>
      </dgm:prSet>
      <dgm:spPr/>
      <dgm:t>
        <a:bodyPr/>
        <a:lstStyle/>
        <a:p>
          <a:endParaRPr lang="es-CO"/>
        </a:p>
      </dgm:t>
    </dgm:pt>
    <dgm:pt modelId="{738512F4-B32A-4828-9E6D-951F3994B242}" type="pres">
      <dgm:prSet presAssocID="{60359AA8-09A2-4189-80D3-FC468CD95661}" presName="negativeSpace" presStyleCnt="0"/>
      <dgm:spPr/>
    </dgm:pt>
    <dgm:pt modelId="{B2BDB6A3-27B2-449F-B553-646CD0AC6BA8}" type="pres">
      <dgm:prSet presAssocID="{60359AA8-09A2-4189-80D3-FC468CD95661}" presName="childText" presStyleLbl="conFgAcc1" presStyleIdx="3" presStyleCnt="5">
        <dgm:presLayoutVars>
          <dgm:bulletEnabled val="1"/>
        </dgm:presLayoutVars>
      </dgm:prSet>
      <dgm:spPr/>
    </dgm:pt>
    <dgm:pt modelId="{EBF9361F-DF42-4A7D-AD4D-908A3DF9F7F8}" type="pres">
      <dgm:prSet presAssocID="{62049B9E-84C0-404B-829E-D8635E0055B6}" presName="spaceBetweenRectangles" presStyleCnt="0"/>
      <dgm:spPr/>
    </dgm:pt>
    <dgm:pt modelId="{D0E8808B-EFD6-4570-898C-F566CCB36B04}" type="pres">
      <dgm:prSet presAssocID="{ACB41CF3-6526-4BA8-9365-37ED5849EF46}" presName="parentLin" presStyleCnt="0"/>
      <dgm:spPr/>
    </dgm:pt>
    <dgm:pt modelId="{DFE12B08-C418-48D9-8D7A-89FF6DBC57C4}" type="pres">
      <dgm:prSet presAssocID="{ACB41CF3-6526-4BA8-9365-37ED5849EF46}" presName="parentLeftMargin" presStyleLbl="node1" presStyleIdx="3" presStyleCnt="5"/>
      <dgm:spPr/>
      <dgm:t>
        <a:bodyPr/>
        <a:lstStyle/>
        <a:p>
          <a:endParaRPr lang="es-CO"/>
        </a:p>
      </dgm:t>
    </dgm:pt>
    <dgm:pt modelId="{C84A3C39-8213-4AFA-BE72-1669EA62F25F}" type="pres">
      <dgm:prSet presAssocID="{ACB41CF3-6526-4BA8-9365-37ED5849EF46}" presName="parentText" presStyleLbl="node1" presStyleIdx="4" presStyleCnt="5">
        <dgm:presLayoutVars>
          <dgm:chMax val="0"/>
          <dgm:bulletEnabled val="1"/>
        </dgm:presLayoutVars>
      </dgm:prSet>
      <dgm:spPr/>
      <dgm:t>
        <a:bodyPr/>
        <a:lstStyle/>
        <a:p>
          <a:endParaRPr lang="es-CO"/>
        </a:p>
      </dgm:t>
    </dgm:pt>
    <dgm:pt modelId="{77ED726E-0E2F-4FF4-AD0D-1B323F936C8B}" type="pres">
      <dgm:prSet presAssocID="{ACB41CF3-6526-4BA8-9365-37ED5849EF46}" presName="negativeSpace" presStyleCnt="0"/>
      <dgm:spPr/>
    </dgm:pt>
    <dgm:pt modelId="{00D36C61-C416-4673-B859-CFBDA6A9CC34}" type="pres">
      <dgm:prSet presAssocID="{ACB41CF3-6526-4BA8-9365-37ED5849EF46}" presName="childText" presStyleLbl="conFgAcc1" presStyleIdx="4" presStyleCnt="5">
        <dgm:presLayoutVars>
          <dgm:bulletEnabled val="1"/>
        </dgm:presLayoutVars>
      </dgm:prSet>
      <dgm:spPr/>
    </dgm:pt>
  </dgm:ptLst>
  <dgm:cxnLst>
    <dgm:cxn modelId="{4B0366AA-B772-4F10-A031-8AF4CDAE86F9}" type="presOf" srcId="{60359AA8-09A2-4189-80D3-FC468CD95661}" destId="{87624CAF-3878-4EC8-9DC5-E0DADFCD1074}" srcOrd="1" destOrd="0" presId="urn:microsoft.com/office/officeart/2005/8/layout/list1"/>
    <dgm:cxn modelId="{9401A47E-34C9-43B8-8E9E-F7272E95CC1F}" type="presOf" srcId="{ACB41CF3-6526-4BA8-9365-37ED5849EF46}" destId="{C84A3C39-8213-4AFA-BE72-1669EA62F25F}" srcOrd="1" destOrd="0" presId="urn:microsoft.com/office/officeart/2005/8/layout/list1"/>
    <dgm:cxn modelId="{8DF93B5A-A218-4681-A4BD-41F760C87431}" type="presOf" srcId="{40DEF5B0-8C2B-414B-9DDB-3A4A79FB362C}" destId="{176B7609-43C0-4764-A68A-FB569D84B4AE}" srcOrd="0" destOrd="0" presId="urn:microsoft.com/office/officeart/2005/8/layout/list1"/>
    <dgm:cxn modelId="{F951A944-1681-49F0-BE25-DBBAE0C0C8C2}" srcId="{1642C097-6B07-4D59-B05A-7CFBBA3095D5}" destId="{A70FD321-4BA1-4505-8FA2-5349F8D2690C}" srcOrd="2" destOrd="0" parTransId="{BC2EEC37-07D7-4DD9-8358-836A744FBDCB}" sibTransId="{B183C385-DF81-4E83-9114-5D5EFD689252}"/>
    <dgm:cxn modelId="{39FAA689-BA79-44B8-A73C-5C89D9710D5A}" type="presOf" srcId="{1642C097-6B07-4D59-B05A-7CFBBA3095D5}" destId="{EA66C91E-2381-4A8B-B541-DCDB35D2F647}" srcOrd="0" destOrd="0" presId="urn:microsoft.com/office/officeart/2005/8/layout/list1"/>
    <dgm:cxn modelId="{660BD92A-8357-4690-B14D-2210A12AB72B}" srcId="{1642C097-6B07-4D59-B05A-7CFBBA3095D5}" destId="{60359AA8-09A2-4189-80D3-FC468CD95661}" srcOrd="3" destOrd="0" parTransId="{9659B976-C040-4DE4-A6D8-4900AE3A3F30}" sibTransId="{62049B9E-84C0-404B-829E-D8635E0055B6}"/>
    <dgm:cxn modelId="{9173829C-2200-42D5-AD27-43461D24FE16}" type="presOf" srcId="{22756F47-D1CD-44F9-B64C-FCE6EF57DED2}" destId="{3E2F2267-2C73-4844-BA92-CD8D721D4C36}" srcOrd="1" destOrd="0" presId="urn:microsoft.com/office/officeart/2005/8/layout/list1"/>
    <dgm:cxn modelId="{6C69C98D-8E52-4A1A-BA3B-98DB11F13630}" type="presOf" srcId="{ACB41CF3-6526-4BA8-9365-37ED5849EF46}" destId="{DFE12B08-C418-48D9-8D7A-89FF6DBC57C4}" srcOrd="0" destOrd="0" presId="urn:microsoft.com/office/officeart/2005/8/layout/list1"/>
    <dgm:cxn modelId="{61CA7270-5F78-40F3-9CDC-2FDD15186B76}" type="presOf" srcId="{60359AA8-09A2-4189-80D3-FC468CD95661}" destId="{1C5220C7-790C-40D2-A327-CCEC9186EDB9}" srcOrd="0" destOrd="0" presId="urn:microsoft.com/office/officeart/2005/8/layout/list1"/>
    <dgm:cxn modelId="{BD046A54-70BC-47F4-8902-560E45878D03}" srcId="{1642C097-6B07-4D59-B05A-7CFBBA3095D5}" destId="{40DEF5B0-8C2B-414B-9DDB-3A4A79FB362C}" srcOrd="0" destOrd="0" parTransId="{ABE0D2C7-D9F6-4D68-9647-8F3EF25E295A}" sibTransId="{3A33CB30-B9C7-4EFC-950D-82CC5918698B}"/>
    <dgm:cxn modelId="{FC689083-16BF-49A9-BA15-2CF1BF6F33CA}" type="presOf" srcId="{A70FD321-4BA1-4505-8FA2-5349F8D2690C}" destId="{4DBEA89F-35A9-406D-AF47-48FD3EE3E84A}" srcOrd="0" destOrd="0" presId="urn:microsoft.com/office/officeart/2005/8/layout/list1"/>
    <dgm:cxn modelId="{2C8C713F-FE67-435C-B614-7D6B46BB9CAA}" type="presOf" srcId="{22756F47-D1CD-44F9-B64C-FCE6EF57DED2}" destId="{8CE798BD-C608-4B44-8F30-EFBD9FF2E2D1}" srcOrd="0" destOrd="0" presId="urn:microsoft.com/office/officeart/2005/8/layout/list1"/>
    <dgm:cxn modelId="{523F30D5-18FA-4BFF-8AF9-504D3B00F231}" type="presOf" srcId="{40DEF5B0-8C2B-414B-9DDB-3A4A79FB362C}" destId="{15E4D78A-DFAC-4F4A-8464-DA8AADB56D7F}" srcOrd="1" destOrd="0" presId="urn:microsoft.com/office/officeart/2005/8/layout/list1"/>
    <dgm:cxn modelId="{91667FB8-68A3-4AF6-AB69-F8D8781D4C02}" srcId="{1642C097-6B07-4D59-B05A-7CFBBA3095D5}" destId="{ACB41CF3-6526-4BA8-9365-37ED5849EF46}" srcOrd="4" destOrd="0" parTransId="{F84FF21B-E4CB-4C79-A7C8-20FB0A6BDB77}" sibTransId="{732443AF-AC60-4635-9167-ABFD0CD5FBD2}"/>
    <dgm:cxn modelId="{AC338489-2715-4FB8-A918-9C7BCE8026F3}" type="presOf" srcId="{A70FD321-4BA1-4505-8FA2-5349F8D2690C}" destId="{81728636-E5F4-4017-A626-2C2320664476}" srcOrd="1" destOrd="0" presId="urn:microsoft.com/office/officeart/2005/8/layout/list1"/>
    <dgm:cxn modelId="{7244F66C-8762-4603-815A-82EE78C83647}" srcId="{1642C097-6B07-4D59-B05A-7CFBBA3095D5}" destId="{22756F47-D1CD-44F9-B64C-FCE6EF57DED2}" srcOrd="1" destOrd="0" parTransId="{7B13455C-776F-4F0E-BD67-B66BB0972463}" sibTransId="{BCF1A27F-3D05-4341-BFA7-30546C379758}"/>
    <dgm:cxn modelId="{B4D881EC-0039-4D2C-8824-7378276AC164}" type="presParOf" srcId="{EA66C91E-2381-4A8B-B541-DCDB35D2F647}" destId="{4F5BCBB5-5ED4-434E-8CC3-893B48330FE8}" srcOrd="0" destOrd="0" presId="urn:microsoft.com/office/officeart/2005/8/layout/list1"/>
    <dgm:cxn modelId="{63DD465C-A372-4135-9217-73B0FF26A441}" type="presParOf" srcId="{4F5BCBB5-5ED4-434E-8CC3-893B48330FE8}" destId="{176B7609-43C0-4764-A68A-FB569D84B4AE}" srcOrd="0" destOrd="0" presId="urn:microsoft.com/office/officeart/2005/8/layout/list1"/>
    <dgm:cxn modelId="{D89ABA9E-42E9-4561-954D-BB59EBEDB921}" type="presParOf" srcId="{4F5BCBB5-5ED4-434E-8CC3-893B48330FE8}" destId="{15E4D78A-DFAC-4F4A-8464-DA8AADB56D7F}" srcOrd="1" destOrd="0" presId="urn:microsoft.com/office/officeart/2005/8/layout/list1"/>
    <dgm:cxn modelId="{A6ADDDA4-370F-47DB-894E-C550EFCC0EC1}" type="presParOf" srcId="{EA66C91E-2381-4A8B-B541-DCDB35D2F647}" destId="{DBB6BFE0-B6FB-4580-B3CD-98C8327304F7}" srcOrd="1" destOrd="0" presId="urn:microsoft.com/office/officeart/2005/8/layout/list1"/>
    <dgm:cxn modelId="{1829594B-1DA9-401F-B942-E7415FF74363}" type="presParOf" srcId="{EA66C91E-2381-4A8B-B541-DCDB35D2F647}" destId="{3B70A2EF-912B-413D-8359-4AE2F1752BD7}" srcOrd="2" destOrd="0" presId="urn:microsoft.com/office/officeart/2005/8/layout/list1"/>
    <dgm:cxn modelId="{ED69368E-C936-4596-917F-AF1BF3F54B31}" type="presParOf" srcId="{EA66C91E-2381-4A8B-B541-DCDB35D2F647}" destId="{E66AE2B0-C490-472F-98BA-4EBB14C4DECB}" srcOrd="3" destOrd="0" presId="urn:microsoft.com/office/officeart/2005/8/layout/list1"/>
    <dgm:cxn modelId="{F2D3E3C7-5D64-466D-BBCF-702A91DB00EE}" type="presParOf" srcId="{EA66C91E-2381-4A8B-B541-DCDB35D2F647}" destId="{722B3D25-E113-49A0-9B3D-DB988AB89FD8}" srcOrd="4" destOrd="0" presId="urn:microsoft.com/office/officeart/2005/8/layout/list1"/>
    <dgm:cxn modelId="{FB10EBF7-F0E2-44BF-A2B1-7416A820FBC0}" type="presParOf" srcId="{722B3D25-E113-49A0-9B3D-DB988AB89FD8}" destId="{8CE798BD-C608-4B44-8F30-EFBD9FF2E2D1}" srcOrd="0" destOrd="0" presId="urn:microsoft.com/office/officeart/2005/8/layout/list1"/>
    <dgm:cxn modelId="{A57DFDA4-4C37-440C-9B86-0B897AC527B0}" type="presParOf" srcId="{722B3D25-E113-49A0-9B3D-DB988AB89FD8}" destId="{3E2F2267-2C73-4844-BA92-CD8D721D4C36}" srcOrd="1" destOrd="0" presId="urn:microsoft.com/office/officeart/2005/8/layout/list1"/>
    <dgm:cxn modelId="{FDB0A3AB-7F15-4474-A002-9211A9298132}" type="presParOf" srcId="{EA66C91E-2381-4A8B-B541-DCDB35D2F647}" destId="{9049527E-36D3-41C5-BA0C-A644EB3B236C}" srcOrd="5" destOrd="0" presId="urn:microsoft.com/office/officeart/2005/8/layout/list1"/>
    <dgm:cxn modelId="{2F268761-190D-4BC9-A110-41C5D7D6C439}" type="presParOf" srcId="{EA66C91E-2381-4A8B-B541-DCDB35D2F647}" destId="{D0334461-D0C1-43EB-9BB2-5AD864E406FC}" srcOrd="6" destOrd="0" presId="urn:microsoft.com/office/officeart/2005/8/layout/list1"/>
    <dgm:cxn modelId="{11B0DB3C-79B7-471C-BB2C-B524B06DBD1D}" type="presParOf" srcId="{EA66C91E-2381-4A8B-B541-DCDB35D2F647}" destId="{989EA960-4EBA-4599-9A03-3BF30F9576A1}" srcOrd="7" destOrd="0" presId="urn:microsoft.com/office/officeart/2005/8/layout/list1"/>
    <dgm:cxn modelId="{40895ADD-B21D-4446-A609-72626957141E}" type="presParOf" srcId="{EA66C91E-2381-4A8B-B541-DCDB35D2F647}" destId="{95E37CC4-A91F-4BDC-895D-B47F8B1B07B4}" srcOrd="8" destOrd="0" presId="urn:microsoft.com/office/officeart/2005/8/layout/list1"/>
    <dgm:cxn modelId="{DA7FBB3D-AEF9-4379-AC54-1B5497AD8912}" type="presParOf" srcId="{95E37CC4-A91F-4BDC-895D-B47F8B1B07B4}" destId="{4DBEA89F-35A9-406D-AF47-48FD3EE3E84A}" srcOrd="0" destOrd="0" presId="urn:microsoft.com/office/officeart/2005/8/layout/list1"/>
    <dgm:cxn modelId="{A39C71EA-8841-44DB-A245-A32F731CA7B9}" type="presParOf" srcId="{95E37CC4-A91F-4BDC-895D-B47F8B1B07B4}" destId="{81728636-E5F4-4017-A626-2C2320664476}" srcOrd="1" destOrd="0" presId="urn:microsoft.com/office/officeart/2005/8/layout/list1"/>
    <dgm:cxn modelId="{124C8F41-43E4-4583-84CE-023124F2080A}" type="presParOf" srcId="{EA66C91E-2381-4A8B-B541-DCDB35D2F647}" destId="{D3A6D1C2-3F49-4A3B-BADB-CF096843F969}" srcOrd="9" destOrd="0" presId="urn:microsoft.com/office/officeart/2005/8/layout/list1"/>
    <dgm:cxn modelId="{E3E1A413-588B-49D7-AA72-B6BEC3D97FB9}" type="presParOf" srcId="{EA66C91E-2381-4A8B-B541-DCDB35D2F647}" destId="{5ADF20E3-9B94-4367-87FF-F5C4734105A2}" srcOrd="10" destOrd="0" presId="urn:microsoft.com/office/officeart/2005/8/layout/list1"/>
    <dgm:cxn modelId="{339C7475-3281-45CE-9110-2273C9DA6AB4}" type="presParOf" srcId="{EA66C91E-2381-4A8B-B541-DCDB35D2F647}" destId="{63EB554A-550E-49B0-BCD0-094494ABD085}" srcOrd="11" destOrd="0" presId="urn:microsoft.com/office/officeart/2005/8/layout/list1"/>
    <dgm:cxn modelId="{014C1013-1C74-44D2-8041-B7CC1F2FF9BB}" type="presParOf" srcId="{EA66C91E-2381-4A8B-B541-DCDB35D2F647}" destId="{319D381C-0624-4CAF-8CF5-3830E6B5CC37}" srcOrd="12" destOrd="0" presId="urn:microsoft.com/office/officeart/2005/8/layout/list1"/>
    <dgm:cxn modelId="{B6C98DC0-040D-467C-A8F9-A01B6CC26363}" type="presParOf" srcId="{319D381C-0624-4CAF-8CF5-3830E6B5CC37}" destId="{1C5220C7-790C-40D2-A327-CCEC9186EDB9}" srcOrd="0" destOrd="0" presId="urn:microsoft.com/office/officeart/2005/8/layout/list1"/>
    <dgm:cxn modelId="{A001A94D-96FF-4C4B-AC69-137183C87957}" type="presParOf" srcId="{319D381C-0624-4CAF-8CF5-3830E6B5CC37}" destId="{87624CAF-3878-4EC8-9DC5-E0DADFCD1074}" srcOrd="1" destOrd="0" presId="urn:microsoft.com/office/officeart/2005/8/layout/list1"/>
    <dgm:cxn modelId="{E61C8CC5-709C-485A-A4E5-9BF1953C504B}" type="presParOf" srcId="{EA66C91E-2381-4A8B-B541-DCDB35D2F647}" destId="{738512F4-B32A-4828-9E6D-951F3994B242}" srcOrd="13" destOrd="0" presId="urn:microsoft.com/office/officeart/2005/8/layout/list1"/>
    <dgm:cxn modelId="{7CDC8F5D-16BF-4770-AFD6-048DB28A4CAE}" type="presParOf" srcId="{EA66C91E-2381-4A8B-B541-DCDB35D2F647}" destId="{B2BDB6A3-27B2-449F-B553-646CD0AC6BA8}" srcOrd="14" destOrd="0" presId="urn:microsoft.com/office/officeart/2005/8/layout/list1"/>
    <dgm:cxn modelId="{65CBC414-D522-468D-A56A-F3A273C73346}" type="presParOf" srcId="{EA66C91E-2381-4A8B-B541-DCDB35D2F647}" destId="{EBF9361F-DF42-4A7D-AD4D-908A3DF9F7F8}" srcOrd="15" destOrd="0" presId="urn:microsoft.com/office/officeart/2005/8/layout/list1"/>
    <dgm:cxn modelId="{9327883A-2C02-4888-9BB2-2E19180206A9}" type="presParOf" srcId="{EA66C91E-2381-4A8B-B541-DCDB35D2F647}" destId="{D0E8808B-EFD6-4570-898C-F566CCB36B04}" srcOrd="16" destOrd="0" presId="urn:microsoft.com/office/officeart/2005/8/layout/list1"/>
    <dgm:cxn modelId="{FB275CD7-60AC-4428-9177-48C958FB1EB4}" type="presParOf" srcId="{D0E8808B-EFD6-4570-898C-F566CCB36B04}" destId="{DFE12B08-C418-48D9-8D7A-89FF6DBC57C4}" srcOrd="0" destOrd="0" presId="urn:microsoft.com/office/officeart/2005/8/layout/list1"/>
    <dgm:cxn modelId="{3AC36972-58D2-4454-9D68-B59AC7E5E4E7}" type="presParOf" srcId="{D0E8808B-EFD6-4570-898C-F566CCB36B04}" destId="{C84A3C39-8213-4AFA-BE72-1669EA62F25F}" srcOrd="1" destOrd="0" presId="urn:microsoft.com/office/officeart/2005/8/layout/list1"/>
    <dgm:cxn modelId="{3D79F0EF-5C44-46FF-A140-EFCFECBB541F}" type="presParOf" srcId="{EA66C91E-2381-4A8B-B541-DCDB35D2F647}" destId="{77ED726E-0E2F-4FF4-AD0D-1B323F936C8B}" srcOrd="17" destOrd="0" presId="urn:microsoft.com/office/officeart/2005/8/layout/list1"/>
    <dgm:cxn modelId="{4C755921-979A-4635-96D6-9313D132BC85}" type="presParOf" srcId="{EA66C91E-2381-4A8B-B541-DCDB35D2F647}" destId="{00D36C61-C416-4673-B859-CFBDA6A9CC34}" srcOrd="18" destOrd="0" presId="urn:microsoft.com/office/officeart/2005/8/layout/list1"/>
  </dgm:cxnLst>
  <dgm:bg/>
  <dgm:whole/>
</dgm:dataModel>
</file>

<file path=ppt/diagrams/data4.xml><?xml version="1.0" encoding="utf-8"?>
<dgm:dataModel xmlns:dgm="http://schemas.openxmlformats.org/drawingml/2006/diagram" xmlns:a="http://schemas.openxmlformats.org/drawingml/2006/main">
  <dgm:ptLst>
    <dgm:pt modelId="{1642C097-6B07-4D59-B05A-7CFBBA3095D5}" type="doc">
      <dgm:prSet loTypeId="urn:microsoft.com/office/officeart/2005/8/layout/list1" loCatId="list" qsTypeId="urn:microsoft.com/office/officeart/2005/8/quickstyle/simple5" qsCatId="simple" csTypeId="urn:microsoft.com/office/officeart/2005/8/colors/accent1_2" csCatId="accent1" phldr="1"/>
      <dgm:spPr/>
      <dgm:t>
        <a:bodyPr/>
        <a:lstStyle/>
        <a:p>
          <a:endParaRPr lang="es-CO"/>
        </a:p>
      </dgm:t>
    </dgm:pt>
    <dgm:pt modelId="{40DEF5B0-8C2B-414B-9DDB-3A4A79FB362C}">
      <dgm:prSet phldrT="[Texto]">
        <dgm:style>
          <a:lnRef idx="0">
            <a:schemeClr val="accent3"/>
          </a:lnRef>
          <a:fillRef idx="3">
            <a:schemeClr val="accent3"/>
          </a:fillRef>
          <a:effectRef idx="3">
            <a:schemeClr val="accent3"/>
          </a:effectRef>
          <a:fontRef idx="minor">
            <a:schemeClr val="lt1"/>
          </a:fontRef>
        </dgm:style>
      </dgm:prSet>
      <dgm:spPr/>
      <dgm:t>
        <a:bodyPr/>
        <a:lstStyle/>
        <a:p>
          <a:r>
            <a:rPr lang="es-CO" b="1" dirty="0" smtClean="0"/>
            <a:t>Proceso</a:t>
          </a:r>
          <a:endParaRPr lang="es-CO" b="1" dirty="0"/>
        </a:p>
      </dgm:t>
    </dgm:pt>
    <dgm:pt modelId="{ABE0D2C7-D9F6-4D68-9647-8F3EF25E295A}" type="parTrans" cxnId="{BD046A54-70BC-47F4-8902-560E45878D03}">
      <dgm:prSet/>
      <dgm:spPr/>
      <dgm:t>
        <a:bodyPr/>
        <a:lstStyle/>
        <a:p>
          <a:endParaRPr lang="es-CO"/>
        </a:p>
      </dgm:t>
    </dgm:pt>
    <dgm:pt modelId="{3A33CB30-B9C7-4EFC-950D-82CC5918698B}" type="sibTrans" cxnId="{BD046A54-70BC-47F4-8902-560E45878D03}">
      <dgm:prSet/>
      <dgm:spPr/>
      <dgm:t>
        <a:bodyPr/>
        <a:lstStyle/>
        <a:p>
          <a:endParaRPr lang="es-CO"/>
        </a:p>
      </dgm:t>
    </dgm:pt>
    <dgm:pt modelId="{A70FD321-4BA1-4505-8FA2-5349F8D2690C}">
      <dgm:prSet phldrT="[Texto]">
        <dgm:style>
          <a:lnRef idx="0">
            <a:schemeClr val="dk1"/>
          </a:lnRef>
          <a:fillRef idx="3">
            <a:schemeClr val="dk1"/>
          </a:fillRef>
          <a:effectRef idx="3">
            <a:schemeClr val="dk1"/>
          </a:effectRef>
          <a:fontRef idx="minor">
            <a:schemeClr val="lt1"/>
          </a:fontRef>
        </dgm:style>
      </dgm:prSet>
      <dgm:spPr/>
      <dgm:t>
        <a:bodyPr/>
        <a:lstStyle/>
        <a:p>
          <a:r>
            <a:rPr lang="es-CO" b="1" dirty="0" smtClean="0"/>
            <a:t>Herramientas</a:t>
          </a:r>
          <a:endParaRPr lang="es-CO" b="1" dirty="0"/>
        </a:p>
      </dgm:t>
    </dgm:pt>
    <dgm:pt modelId="{BC2EEC37-07D7-4DD9-8358-836A744FBDCB}" type="parTrans" cxnId="{F951A944-1681-49F0-BE25-DBBAE0C0C8C2}">
      <dgm:prSet/>
      <dgm:spPr/>
      <dgm:t>
        <a:bodyPr/>
        <a:lstStyle/>
        <a:p>
          <a:endParaRPr lang="es-CO"/>
        </a:p>
      </dgm:t>
    </dgm:pt>
    <dgm:pt modelId="{B183C385-DF81-4E83-9114-5D5EFD689252}" type="sibTrans" cxnId="{F951A944-1681-49F0-BE25-DBBAE0C0C8C2}">
      <dgm:prSet/>
      <dgm:spPr/>
      <dgm:t>
        <a:bodyPr/>
        <a:lstStyle/>
        <a:p>
          <a:endParaRPr lang="es-CO"/>
        </a:p>
      </dgm:t>
    </dgm:pt>
    <dgm:pt modelId="{ACB41CF3-6526-4BA8-9365-37ED5849EF46}">
      <dgm:prSet phldrT="[Texto]">
        <dgm:style>
          <a:lnRef idx="0">
            <a:schemeClr val="accent1"/>
          </a:lnRef>
          <a:fillRef idx="3">
            <a:schemeClr val="accent1"/>
          </a:fillRef>
          <a:effectRef idx="3">
            <a:schemeClr val="accent1"/>
          </a:effectRef>
          <a:fontRef idx="minor">
            <a:schemeClr val="lt1"/>
          </a:fontRef>
        </dgm:style>
      </dgm:prSet>
      <dgm:spPr/>
      <dgm:t>
        <a:bodyPr/>
        <a:lstStyle/>
        <a:p>
          <a:r>
            <a:rPr lang="es-CO" b="1" dirty="0" smtClean="0"/>
            <a:t>Metodología</a:t>
          </a:r>
          <a:endParaRPr lang="es-CO" b="1" dirty="0"/>
        </a:p>
      </dgm:t>
    </dgm:pt>
    <dgm:pt modelId="{F84FF21B-E4CB-4C79-A7C8-20FB0A6BDB77}" type="parTrans" cxnId="{91667FB8-68A3-4AF6-AB69-F8D8781D4C02}">
      <dgm:prSet/>
      <dgm:spPr/>
      <dgm:t>
        <a:bodyPr/>
        <a:lstStyle/>
        <a:p>
          <a:endParaRPr lang="es-CO"/>
        </a:p>
      </dgm:t>
    </dgm:pt>
    <dgm:pt modelId="{732443AF-AC60-4635-9167-ABFD0CD5FBD2}" type="sibTrans" cxnId="{91667FB8-68A3-4AF6-AB69-F8D8781D4C02}">
      <dgm:prSet/>
      <dgm:spPr/>
      <dgm:t>
        <a:bodyPr/>
        <a:lstStyle/>
        <a:p>
          <a:endParaRPr lang="es-CO"/>
        </a:p>
      </dgm:t>
    </dgm:pt>
    <dgm:pt modelId="{22756F47-D1CD-44F9-B64C-FCE6EF57DED2}">
      <dgm:prSet>
        <dgm:style>
          <a:lnRef idx="1">
            <a:schemeClr val="accent5"/>
          </a:lnRef>
          <a:fillRef idx="3">
            <a:schemeClr val="accent5"/>
          </a:fillRef>
          <a:effectRef idx="2">
            <a:schemeClr val="accent5"/>
          </a:effectRef>
          <a:fontRef idx="minor">
            <a:schemeClr val="lt1"/>
          </a:fontRef>
        </dgm:style>
      </dgm:prSet>
      <dgm:spPr/>
      <dgm:t>
        <a:bodyPr/>
        <a:lstStyle/>
        <a:p>
          <a:r>
            <a:rPr lang="es-CO" b="1" dirty="0" smtClean="0"/>
            <a:t>Método</a:t>
          </a:r>
          <a:endParaRPr lang="es-CO" b="1" dirty="0"/>
        </a:p>
      </dgm:t>
    </dgm:pt>
    <dgm:pt modelId="{7B13455C-776F-4F0E-BD67-B66BB0972463}" type="parTrans" cxnId="{7244F66C-8762-4603-815A-82EE78C83647}">
      <dgm:prSet/>
      <dgm:spPr/>
      <dgm:t>
        <a:bodyPr/>
        <a:lstStyle/>
        <a:p>
          <a:endParaRPr lang="es-CO"/>
        </a:p>
      </dgm:t>
    </dgm:pt>
    <dgm:pt modelId="{BCF1A27F-3D05-4341-BFA7-30546C379758}" type="sibTrans" cxnId="{7244F66C-8762-4603-815A-82EE78C83647}">
      <dgm:prSet/>
      <dgm:spPr/>
      <dgm:t>
        <a:bodyPr/>
        <a:lstStyle/>
        <a:p>
          <a:endParaRPr lang="es-CO"/>
        </a:p>
      </dgm:t>
    </dgm:pt>
    <dgm:pt modelId="{60359AA8-09A2-4189-80D3-FC468CD95661}">
      <dgm:prSe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CO" b="1" dirty="0" smtClean="0"/>
            <a:t>Notación</a:t>
          </a:r>
        </a:p>
        <a:p>
          <a:pPr defTabSz="1022350">
            <a:lnSpc>
              <a:spcPct val="90000"/>
            </a:lnSpc>
            <a:spcBef>
              <a:spcPct val="0"/>
            </a:spcBef>
            <a:spcAft>
              <a:spcPct val="35000"/>
            </a:spcAft>
          </a:pPr>
          <a:endParaRPr lang="es-CO" dirty="0"/>
        </a:p>
      </dgm:t>
    </dgm:pt>
    <dgm:pt modelId="{9659B976-C040-4DE4-A6D8-4900AE3A3F30}" type="parTrans" cxnId="{660BD92A-8357-4690-B14D-2210A12AB72B}">
      <dgm:prSet/>
      <dgm:spPr/>
      <dgm:t>
        <a:bodyPr/>
        <a:lstStyle/>
        <a:p>
          <a:endParaRPr lang="es-CO"/>
        </a:p>
      </dgm:t>
    </dgm:pt>
    <dgm:pt modelId="{62049B9E-84C0-404B-829E-D8635E0055B6}" type="sibTrans" cxnId="{660BD92A-8357-4690-B14D-2210A12AB72B}">
      <dgm:prSet/>
      <dgm:spPr/>
      <dgm:t>
        <a:bodyPr/>
        <a:lstStyle/>
        <a:p>
          <a:endParaRPr lang="es-CO"/>
        </a:p>
      </dgm:t>
    </dgm:pt>
    <dgm:pt modelId="{EA66C91E-2381-4A8B-B541-DCDB35D2F647}" type="pres">
      <dgm:prSet presAssocID="{1642C097-6B07-4D59-B05A-7CFBBA3095D5}" presName="linear" presStyleCnt="0">
        <dgm:presLayoutVars>
          <dgm:dir/>
          <dgm:animLvl val="lvl"/>
          <dgm:resizeHandles val="exact"/>
        </dgm:presLayoutVars>
      </dgm:prSet>
      <dgm:spPr/>
      <dgm:t>
        <a:bodyPr/>
        <a:lstStyle/>
        <a:p>
          <a:endParaRPr lang="es-CO"/>
        </a:p>
      </dgm:t>
    </dgm:pt>
    <dgm:pt modelId="{4F5BCBB5-5ED4-434E-8CC3-893B48330FE8}" type="pres">
      <dgm:prSet presAssocID="{40DEF5B0-8C2B-414B-9DDB-3A4A79FB362C}" presName="parentLin" presStyleCnt="0"/>
      <dgm:spPr/>
    </dgm:pt>
    <dgm:pt modelId="{176B7609-43C0-4764-A68A-FB569D84B4AE}" type="pres">
      <dgm:prSet presAssocID="{40DEF5B0-8C2B-414B-9DDB-3A4A79FB362C}" presName="parentLeftMargin" presStyleLbl="node1" presStyleIdx="0" presStyleCnt="5"/>
      <dgm:spPr/>
      <dgm:t>
        <a:bodyPr/>
        <a:lstStyle/>
        <a:p>
          <a:endParaRPr lang="es-CO"/>
        </a:p>
      </dgm:t>
    </dgm:pt>
    <dgm:pt modelId="{15E4D78A-DFAC-4F4A-8464-DA8AADB56D7F}" type="pres">
      <dgm:prSet presAssocID="{40DEF5B0-8C2B-414B-9DDB-3A4A79FB362C}" presName="parentText" presStyleLbl="node1" presStyleIdx="0" presStyleCnt="5">
        <dgm:presLayoutVars>
          <dgm:chMax val="0"/>
          <dgm:bulletEnabled val="1"/>
        </dgm:presLayoutVars>
      </dgm:prSet>
      <dgm:spPr/>
      <dgm:t>
        <a:bodyPr/>
        <a:lstStyle/>
        <a:p>
          <a:endParaRPr lang="es-CO"/>
        </a:p>
      </dgm:t>
    </dgm:pt>
    <dgm:pt modelId="{DBB6BFE0-B6FB-4580-B3CD-98C8327304F7}" type="pres">
      <dgm:prSet presAssocID="{40DEF5B0-8C2B-414B-9DDB-3A4A79FB362C}" presName="negativeSpace" presStyleCnt="0"/>
      <dgm:spPr/>
    </dgm:pt>
    <dgm:pt modelId="{3B70A2EF-912B-413D-8359-4AE2F1752BD7}" type="pres">
      <dgm:prSet presAssocID="{40DEF5B0-8C2B-414B-9DDB-3A4A79FB362C}" presName="childText" presStyleLbl="conFgAcc1" presStyleIdx="0" presStyleCnt="5" custLinFactNeighborX="1021">
        <dgm:presLayoutVars>
          <dgm:bulletEnabled val="1"/>
        </dgm:presLayoutVars>
      </dgm:prSet>
      <dgm:spPr/>
    </dgm:pt>
    <dgm:pt modelId="{E66AE2B0-C490-472F-98BA-4EBB14C4DECB}" type="pres">
      <dgm:prSet presAssocID="{3A33CB30-B9C7-4EFC-950D-82CC5918698B}" presName="spaceBetweenRectangles" presStyleCnt="0"/>
      <dgm:spPr/>
    </dgm:pt>
    <dgm:pt modelId="{722B3D25-E113-49A0-9B3D-DB988AB89FD8}" type="pres">
      <dgm:prSet presAssocID="{22756F47-D1CD-44F9-B64C-FCE6EF57DED2}" presName="parentLin" presStyleCnt="0"/>
      <dgm:spPr/>
    </dgm:pt>
    <dgm:pt modelId="{8CE798BD-C608-4B44-8F30-EFBD9FF2E2D1}" type="pres">
      <dgm:prSet presAssocID="{22756F47-D1CD-44F9-B64C-FCE6EF57DED2}" presName="parentLeftMargin" presStyleLbl="node1" presStyleIdx="0" presStyleCnt="5"/>
      <dgm:spPr/>
      <dgm:t>
        <a:bodyPr/>
        <a:lstStyle/>
        <a:p>
          <a:endParaRPr lang="es-CO"/>
        </a:p>
      </dgm:t>
    </dgm:pt>
    <dgm:pt modelId="{3E2F2267-2C73-4844-BA92-CD8D721D4C36}" type="pres">
      <dgm:prSet presAssocID="{22756F47-D1CD-44F9-B64C-FCE6EF57DED2}" presName="parentText" presStyleLbl="node1" presStyleIdx="1" presStyleCnt="5">
        <dgm:presLayoutVars>
          <dgm:chMax val="0"/>
          <dgm:bulletEnabled val="1"/>
        </dgm:presLayoutVars>
      </dgm:prSet>
      <dgm:spPr/>
      <dgm:t>
        <a:bodyPr/>
        <a:lstStyle/>
        <a:p>
          <a:endParaRPr lang="es-CO"/>
        </a:p>
      </dgm:t>
    </dgm:pt>
    <dgm:pt modelId="{9049527E-36D3-41C5-BA0C-A644EB3B236C}" type="pres">
      <dgm:prSet presAssocID="{22756F47-D1CD-44F9-B64C-FCE6EF57DED2}" presName="negativeSpace" presStyleCnt="0"/>
      <dgm:spPr/>
    </dgm:pt>
    <dgm:pt modelId="{D0334461-D0C1-43EB-9BB2-5AD864E406FC}" type="pres">
      <dgm:prSet presAssocID="{22756F47-D1CD-44F9-B64C-FCE6EF57DED2}" presName="childText" presStyleLbl="conFgAcc1" presStyleIdx="1" presStyleCnt="5">
        <dgm:presLayoutVars>
          <dgm:bulletEnabled val="1"/>
        </dgm:presLayoutVars>
      </dgm:prSet>
      <dgm:spPr/>
    </dgm:pt>
    <dgm:pt modelId="{989EA960-4EBA-4599-9A03-3BF30F9576A1}" type="pres">
      <dgm:prSet presAssocID="{BCF1A27F-3D05-4341-BFA7-30546C379758}" presName="spaceBetweenRectangles" presStyleCnt="0"/>
      <dgm:spPr/>
    </dgm:pt>
    <dgm:pt modelId="{95E37CC4-A91F-4BDC-895D-B47F8B1B07B4}" type="pres">
      <dgm:prSet presAssocID="{A70FD321-4BA1-4505-8FA2-5349F8D2690C}" presName="parentLin" presStyleCnt="0"/>
      <dgm:spPr/>
    </dgm:pt>
    <dgm:pt modelId="{4DBEA89F-35A9-406D-AF47-48FD3EE3E84A}" type="pres">
      <dgm:prSet presAssocID="{A70FD321-4BA1-4505-8FA2-5349F8D2690C}" presName="parentLeftMargin" presStyleLbl="node1" presStyleIdx="1" presStyleCnt="5"/>
      <dgm:spPr/>
      <dgm:t>
        <a:bodyPr/>
        <a:lstStyle/>
        <a:p>
          <a:endParaRPr lang="es-CO"/>
        </a:p>
      </dgm:t>
    </dgm:pt>
    <dgm:pt modelId="{81728636-E5F4-4017-A626-2C2320664476}" type="pres">
      <dgm:prSet presAssocID="{A70FD321-4BA1-4505-8FA2-5349F8D2690C}" presName="parentText" presStyleLbl="node1" presStyleIdx="2" presStyleCnt="5">
        <dgm:presLayoutVars>
          <dgm:chMax val="0"/>
          <dgm:bulletEnabled val="1"/>
        </dgm:presLayoutVars>
      </dgm:prSet>
      <dgm:spPr/>
      <dgm:t>
        <a:bodyPr/>
        <a:lstStyle/>
        <a:p>
          <a:endParaRPr lang="es-CO"/>
        </a:p>
      </dgm:t>
    </dgm:pt>
    <dgm:pt modelId="{D3A6D1C2-3F49-4A3B-BADB-CF096843F969}" type="pres">
      <dgm:prSet presAssocID="{A70FD321-4BA1-4505-8FA2-5349F8D2690C}" presName="negativeSpace" presStyleCnt="0"/>
      <dgm:spPr/>
    </dgm:pt>
    <dgm:pt modelId="{5ADF20E3-9B94-4367-87FF-F5C4734105A2}" type="pres">
      <dgm:prSet presAssocID="{A70FD321-4BA1-4505-8FA2-5349F8D2690C}" presName="childText" presStyleLbl="conFgAcc1" presStyleIdx="2" presStyleCnt="5">
        <dgm:presLayoutVars>
          <dgm:bulletEnabled val="1"/>
        </dgm:presLayoutVars>
      </dgm:prSet>
      <dgm:spPr/>
    </dgm:pt>
    <dgm:pt modelId="{63EB554A-550E-49B0-BCD0-094494ABD085}" type="pres">
      <dgm:prSet presAssocID="{B183C385-DF81-4E83-9114-5D5EFD689252}" presName="spaceBetweenRectangles" presStyleCnt="0"/>
      <dgm:spPr/>
    </dgm:pt>
    <dgm:pt modelId="{319D381C-0624-4CAF-8CF5-3830E6B5CC37}" type="pres">
      <dgm:prSet presAssocID="{60359AA8-09A2-4189-80D3-FC468CD95661}" presName="parentLin" presStyleCnt="0"/>
      <dgm:spPr/>
    </dgm:pt>
    <dgm:pt modelId="{1C5220C7-790C-40D2-A327-CCEC9186EDB9}" type="pres">
      <dgm:prSet presAssocID="{60359AA8-09A2-4189-80D3-FC468CD95661}" presName="parentLeftMargin" presStyleLbl="node1" presStyleIdx="2" presStyleCnt="5"/>
      <dgm:spPr/>
      <dgm:t>
        <a:bodyPr/>
        <a:lstStyle/>
        <a:p>
          <a:endParaRPr lang="es-CO"/>
        </a:p>
      </dgm:t>
    </dgm:pt>
    <dgm:pt modelId="{87624CAF-3878-4EC8-9DC5-E0DADFCD1074}" type="pres">
      <dgm:prSet presAssocID="{60359AA8-09A2-4189-80D3-FC468CD95661}" presName="parentText" presStyleLbl="node1" presStyleIdx="3" presStyleCnt="5">
        <dgm:presLayoutVars>
          <dgm:chMax val="0"/>
          <dgm:bulletEnabled val="1"/>
        </dgm:presLayoutVars>
      </dgm:prSet>
      <dgm:spPr/>
      <dgm:t>
        <a:bodyPr/>
        <a:lstStyle/>
        <a:p>
          <a:endParaRPr lang="es-CO"/>
        </a:p>
      </dgm:t>
    </dgm:pt>
    <dgm:pt modelId="{738512F4-B32A-4828-9E6D-951F3994B242}" type="pres">
      <dgm:prSet presAssocID="{60359AA8-09A2-4189-80D3-FC468CD95661}" presName="negativeSpace" presStyleCnt="0"/>
      <dgm:spPr/>
    </dgm:pt>
    <dgm:pt modelId="{B2BDB6A3-27B2-449F-B553-646CD0AC6BA8}" type="pres">
      <dgm:prSet presAssocID="{60359AA8-09A2-4189-80D3-FC468CD95661}" presName="childText" presStyleLbl="conFgAcc1" presStyleIdx="3" presStyleCnt="5">
        <dgm:presLayoutVars>
          <dgm:bulletEnabled val="1"/>
        </dgm:presLayoutVars>
      </dgm:prSet>
      <dgm:spPr/>
    </dgm:pt>
    <dgm:pt modelId="{EBF9361F-DF42-4A7D-AD4D-908A3DF9F7F8}" type="pres">
      <dgm:prSet presAssocID="{62049B9E-84C0-404B-829E-D8635E0055B6}" presName="spaceBetweenRectangles" presStyleCnt="0"/>
      <dgm:spPr/>
    </dgm:pt>
    <dgm:pt modelId="{D0E8808B-EFD6-4570-898C-F566CCB36B04}" type="pres">
      <dgm:prSet presAssocID="{ACB41CF3-6526-4BA8-9365-37ED5849EF46}" presName="parentLin" presStyleCnt="0"/>
      <dgm:spPr/>
    </dgm:pt>
    <dgm:pt modelId="{DFE12B08-C418-48D9-8D7A-89FF6DBC57C4}" type="pres">
      <dgm:prSet presAssocID="{ACB41CF3-6526-4BA8-9365-37ED5849EF46}" presName="parentLeftMargin" presStyleLbl="node1" presStyleIdx="3" presStyleCnt="5"/>
      <dgm:spPr/>
      <dgm:t>
        <a:bodyPr/>
        <a:lstStyle/>
        <a:p>
          <a:endParaRPr lang="es-CO"/>
        </a:p>
      </dgm:t>
    </dgm:pt>
    <dgm:pt modelId="{C84A3C39-8213-4AFA-BE72-1669EA62F25F}" type="pres">
      <dgm:prSet presAssocID="{ACB41CF3-6526-4BA8-9365-37ED5849EF46}" presName="parentText" presStyleLbl="node1" presStyleIdx="4" presStyleCnt="5">
        <dgm:presLayoutVars>
          <dgm:chMax val="0"/>
          <dgm:bulletEnabled val="1"/>
        </dgm:presLayoutVars>
      </dgm:prSet>
      <dgm:spPr/>
      <dgm:t>
        <a:bodyPr/>
        <a:lstStyle/>
        <a:p>
          <a:endParaRPr lang="es-CO"/>
        </a:p>
      </dgm:t>
    </dgm:pt>
    <dgm:pt modelId="{77ED726E-0E2F-4FF4-AD0D-1B323F936C8B}" type="pres">
      <dgm:prSet presAssocID="{ACB41CF3-6526-4BA8-9365-37ED5849EF46}" presName="negativeSpace" presStyleCnt="0"/>
      <dgm:spPr/>
    </dgm:pt>
    <dgm:pt modelId="{00D36C61-C416-4673-B859-CFBDA6A9CC34}" type="pres">
      <dgm:prSet presAssocID="{ACB41CF3-6526-4BA8-9365-37ED5849EF46}" presName="childText" presStyleLbl="conFgAcc1" presStyleIdx="4" presStyleCnt="5">
        <dgm:presLayoutVars>
          <dgm:bulletEnabled val="1"/>
        </dgm:presLayoutVars>
      </dgm:prSet>
      <dgm:spPr/>
    </dgm:pt>
  </dgm:ptLst>
  <dgm:cxnLst>
    <dgm:cxn modelId="{02B12EB4-1ED6-4C16-B542-DB031D3A631E}" type="presOf" srcId="{22756F47-D1CD-44F9-B64C-FCE6EF57DED2}" destId="{3E2F2267-2C73-4844-BA92-CD8D721D4C36}" srcOrd="1" destOrd="0" presId="urn:microsoft.com/office/officeart/2005/8/layout/list1"/>
    <dgm:cxn modelId="{541A39F7-4098-47B1-AD49-F23A6CCCF000}" type="presOf" srcId="{ACB41CF3-6526-4BA8-9365-37ED5849EF46}" destId="{DFE12B08-C418-48D9-8D7A-89FF6DBC57C4}" srcOrd="0" destOrd="0" presId="urn:microsoft.com/office/officeart/2005/8/layout/list1"/>
    <dgm:cxn modelId="{030EAA12-F8E7-4BBA-B4F0-CB8322E0B601}" type="presOf" srcId="{40DEF5B0-8C2B-414B-9DDB-3A4A79FB362C}" destId="{176B7609-43C0-4764-A68A-FB569D84B4AE}" srcOrd="0" destOrd="0" presId="urn:microsoft.com/office/officeart/2005/8/layout/list1"/>
    <dgm:cxn modelId="{4E604618-A2DD-414C-86BE-594F9303CDFC}" type="presOf" srcId="{60359AA8-09A2-4189-80D3-FC468CD95661}" destId="{1C5220C7-790C-40D2-A327-CCEC9186EDB9}" srcOrd="0" destOrd="0" presId="urn:microsoft.com/office/officeart/2005/8/layout/list1"/>
    <dgm:cxn modelId="{38464FDF-B3CE-42F0-993F-7360BEB495C1}" type="presOf" srcId="{1642C097-6B07-4D59-B05A-7CFBBA3095D5}" destId="{EA66C91E-2381-4A8B-B541-DCDB35D2F647}" srcOrd="0" destOrd="0" presId="urn:microsoft.com/office/officeart/2005/8/layout/list1"/>
    <dgm:cxn modelId="{BD046A54-70BC-47F4-8902-560E45878D03}" srcId="{1642C097-6B07-4D59-B05A-7CFBBA3095D5}" destId="{40DEF5B0-8C2B-414B-9DDB-3A4A79FB362C}" srcOrd="0" destOrd="0" parTransId="{ABE0D2C7-D9F6-4D68-9647-8F3EF25E295A}" sibTransId="{3A33CB30-B9C7-4EFC-950D-82CC5918698B}"/>
    <dgm:cxn modelId="{A00AB072-71A2-4D63-AEFD-17F05A57F63A}" type="presOf" srcId="{A70FD321-4BA1-4505-8FA2-5349F8D2690C}" destId="{81728636-E5F4-4017-A626-2C2320664476}" srcOrd="1" destOrd="0" presId="urn:microsoft.com/office/officeart/2005/8/layout/list1"/>
    <dgm:cxn modelId="{660BD92A-8357-4690-B14D-2210A12AB72B}" srcId="{1642C097-6B07-4D59-B05A-7CFBBA3095D5}" destId="{60359AA8-09A2-4189-80D3-FC468CD95661}" srcOrd="3" destOrd="0" parTransId="{9659B976-C040-4DE4-A6D8-4900AE3A3F30}" sibTransId="{62049B9E-84C0-404B-829E-D8635E0055B6}"/>
    <dgm:cxn modelId="{F951A944-1681-49F0-BE25-DBBAE0C0C8C2}" srcId="{1642C097-6B07-4D59-B05A-7CFBBA3095D5}" destId="{A70FD321-4BA1-4505-8FA2-5349F8D2690C}" srcOrd="2" destOrd="0" parTransId="{BC2EEC37-07D7-4DD9-8358-836A744FBDCB}" sibTransId="{B183C385-DF81-4E83-9114-5D5EFD689252}"/>
    <dgm:cxn modelId="{7C9EBD1F-9CD1-4593-A4A4-1EB7E884540C}" type="presOf" srcId="{60359AA8-09A2-4189-80D3-FC468CD95661}" destId="{87624CAF-3878-4EC8-9DC5-E0DADFCD1074}" srcOrd="1" destOrd="0" presId="urn:microsoft.com/office/officeart/2005/8/layout/list1"/>
    <dgm:cxn modelId="{9EE4D152-B7B9-405F-B9EF-3007C26C64A6}" type="presOf" srcId="{40DEF5B0-8C2B-414B-9DDB-3A4A79FB362C}" destId="{15E4D78A-DFAC-4F4A-8464-DA8AADB56D7F}" srcOrd="1" destOrd="0" presId="urn:microsoft.com/office/officeart/2005/8/layout/list1"/>
    <dgm:cxn modelId="{91667FB8-68A3-4AF6-AB69-F8D8781D4C02}" srcId="{1642C097-6B07-4D59-B05A-7CFBBA3095D5}" destId="{ACB41CF3-6526-4BA8-9365-37ED5849EF46}" srcOrd="4" destOrd="0" parTransId="{F84FF21B-E4CB-4C79-A7C8-20FB0A6BDB77}" sibTransId="{732443AF-AC60-4635-9167-ABFD0CD5FBD2}"/>
    <dgm:cxn modelId="{B3626D10-3D16-4D74-8528-4983733FB2E7}" type="presOf" srcId="{A70FD321-4BA1-4505-8FA2-5349F8D2690C}" destId="{4DBEA89F-35A9-406D-AF47-48FD3EE3E84A}" srcOrd="0" destOrd="0" presId="urn:microsoft.com/office/officeart/2005/8/layout/list1"/>
    <dgm:cxn modelId="{47A4EFCA-F8C1-4C86-8743-439BD90980EE}" type="presOf" srcId="{22756F47-D1CD-44F9-B64C-FCE6EF57DED2}" destId="{8CE798BD-C608-4B44-8F30-EFBD9FF2E2D1}" srcOrd="0" destOrd="0" presId="urn:microsoft.com/office/officeart/2005/8/layout/list1"/>
    <dgm:cxn modelId="{8EC31922-58B0-4C8C-9A7E-6F70A7D06009}" type="presOf" srcId="{ACB41CF3-6526-4BA8-9365-37ED5849EF46}" destId="{C84A3C39-8213-4AFA-BE72-1669EA62F25F}" srcOrd="1" destOrd="0" presId="urn:microsoft.com/office/officeart/2005/8/layout/list1"/>
    <dgm:cxn modelId="{7244F66C-8762-4603-815A-82EE78C83647}" srcId="{1642C097-6B07-4D59-B05A-7CFBBA3095D5}" destId="{22756F47-D1CD-44F9-B64C-FCE6EF57DED2}" srcOrd="1" destOrd="0" parTransId="{7B13455C-776F-4F0E-BD67-B66BB0972463}" sibTransId="{BCF1A27F-3D05-4341-BFA7-30546C379758}"/>
    <dgm:cxn modelId="{23906E75-FF37-4C74-8922-C47B50ED0086}" type="presParOf" srcId="{EA66C91E-2381-4A8B-B541-DCDB35D2F647}" destId="{4F5BCBB5-5ED4-434E-8CC3-893B48330FE8}" srcOrd="0" destOrd="0" presId="urn:microsoft.com/office/officeart/2005/8/layout/list1"/>
    <dgm:cxn modelId="{E4F27D5F-E434-4BEE-99FC-EA6E6DA4BABC}" type="presParOf" srcId="{4F5BCBB5-5ED4-434E-8CC3-893B48330FE8}" destId="{176B7609-43C0-4764-A68A-FB569D84B4AE}" srcOrd="0" destOrd="0" presId="urn:microsoft.com/office/officeart/2005/8/layout/list1"/>
    <dgm:cxn modelId="{D590BE3C-63FD-45FA-BF83-685B4547F8AC}" type="presParOf" srcId="{4F5BCBB5-5ED4-434E-8CC3-893B48330FE8}" destId="{15E4D78A-DFAC-4F4A-8464-DA8AADB56D7F}" srcOrd="1" destOrd="0" presId="urn:microsoft.com/office/officeart/2005/8/layout/list1"/>
    <dgm:cxn modelId="{3C9845D4-CCB5-4AE0-9473-E1FF622ECB55}" type="presParOf" srcId="{EA66C91E-2381-4A8B-B541-DCDB35D2F647}" destId="{DBB6BFE0-B6FB-4580-B3CD-98C8327304F7}" srcOrd="1" destOrd="0" presId="urn:microsoft.com/office/officeart/2005/8/layout/list1"/>
    <dgm:cxn modelId="{F18EE30D-AB13-4892-A95F-3EA238C307BB}" type="presParOf" srcId="{EA66C91E-2381-4A8B-B541-DCDB35D2F647}" destId="{3B70A2EF-912B-413D-8359-4AE2F1752BD7}" srcOrd="2" destOrd="0" presId="urn:microsoft.com/office/officeart/2005/8/layout/list1"/>
    <dgm:cxn modelId="{8CA5FFAD-B121-4444-87FB-C7F32078B792}" type="presParOf" srcId="{EA66C91E-2381-4A8B-B541-DCDB35D2F647}" destId="{E66AE2B0-C490-472F-98BA-4EBB14C4DECB}" srcOrd="3" destOrd="0" presId="urn:microsoft.com/office/officeart/2005/8/layout/list1"/>
    <dgm:cxn modelId="{40A40AA0-FA70-43B1-9438-4C052E338F82}" type="presParOf" srcId="{EA66C91E-2381-4A8B-B541-DCDB35D2F647}" destId="{722B3D25-E113-49A0-9B3D-DB988AB89FD8}" srcOrd="4" destOrd="0" presId="urn:microsoft.com/office/officeart/2005/8/layout/list1"/>
    <dgm:cxn modelId="{4581B747-5FB4-4E67-B55B-D6BF09019670}" type="presParOf" srcId="{722B3D25-E113-49A0-9B3D-DB988AB89FD8}" destId="{8CE798BD-C608-4B44-8F30-EFBD9FF2E2D1}" srcOrd="0" destOrd="0" presId="urn:microsoft.com/office/officeart/2005/8/layout/list1"/>
    <dgm:cxn modelId="{294BD00A-2E97-46F3-A9BA-A128800371E4}" type="presParOf" srcId="{722B3D25-E113-49A0-9B3D-DB988AB89FD8}" destId="{3E2F2267-2C73-4844-BA92-CD8D721D4C36}" srcOrd="1" destOrd="0" presId="urn:microsoft.com/office/officeart/2005/8/layout/list1"/>
    <dgm:cxn modelId="{1BCF9326-78DF-4FDF-93D7-BFD23003D4DF}" type="presParOf" srcId="{EA66C91E-2381-4A8B-B541-DCDB35D2F647}" destId="{9049527E-36D3-41C5-BA0C-A644EB3B236C}" srcOrd="5" destOrd="0" presId="urn:microsoft.com/office/officeart/2005/8/layout/list1"/>
    <dgm:cxn modelId="{82BA6621-5FAD-49E6-9A0D-F9BFA7E6BC0F}" type="presParOf" srcId="{EA66C91E-2381-4A8B-B541-DCDB35D2F647}" destId="{D0334461-D0C1-43EB-9BB2-5AD864E406FC}" srcOrd="6" destOrd="0" presId="urn:microsoft.com/office/officeart/2005/8/layout/list1"/>
    <dgm:cxn modelId="{856517A5-1B45-4A19-9969-57527F577CB1}" type="presParOf" srcId="{EA66C91E-2381-4A8B-B541-DCDB35D2F647}" destId="{989EA960-4EBA-4599-9A03-3BF30F9576A1}" srcOrd="7" destOrd="0" presId="urn:microsoft.com/office/officeart/2005/8/layout/list1"/>
    <dgm:cxn modelId="{1B9F9B78-0D34-4B0A-8924-C473B4F59F3B}" type="presParOf" srcId="{EA66C91E-2381-4A8B-B541-DCDB35D2F647}" destId="{95E37CC4-A91F-4BDC-895D-B47F8B1B07B4}" srcOrd="8" destOrd="0" presId="urn:microsoft.com/office/officeart/2005/8/layout/list1"/>
    <dgm:cxn modelId="{930E2CF7-EB5B-4AF4-BE3B-4A9630A9AB4A}" type="presParOf" srcId="{95E37CC4-A91F-4BDC-895D-B47F8B1B07B4}" destId="{4DBEA89F-35A9-406D-AF47-48FD3EE3E84A}" srcOrd="0" destOrd="0" presId="urn:microsoft.com/office/officeart/2005/8/layout/list1"/>
    <dgm:cxn modelId="{6C35B22A-0377-4C75-A359-6BAA114C820B}" type="presParOf" srcId="{95E37CC4-A91F-4BDC-895D-B47F8B1B07B4}" destId="{81728636-E5F4-4017-A626-2C2320664476}" srcOrd="1" destOrd="0" presId="urn:microsoft.com/office/officeart/2005/8/layout/list1"/>
    <dgm:cxn modelId="{FF416815-A783-4D1B-89C3-31D7B9C18588}" type="presParOf" srcId="{EA66C91E-2381-4A8B-B541-DCDB35D2F647}" destId="{D3A6D1C2-3F49-4A3B-BADB-CF096843F969}" srcOrd="9" destOrd="0" presId="urn:microsoft.com/office/officeart/2005/8/layout/list1"/>
    <dgm:cxn modelId="{C7B59866-C330-4A84-A15E-1B6809DFAB77}" type="presParOf" srcId="{EA66C91E-2381-4A8B-B541-DCDB35D2F647}" destId="{5ADF20E3-9B94-4367-87FF-F5C4734105A2}" srcOrd="10" destOrd="0" presId="urn:microsoft.com/office/officeart/2005/8/layout/list1"/>
    <dgm:cxn modelId="{C12C5062-8CD3-48C6-86D5-6D08FA03343F}" type="presParOf" srcId="{EA66C91E-2381-4A8B-B541-DCDB35D2F647}" destId="{63EB554A-550E-49B0-BCD0-094494ABD085}" srcOrd="11" destOrd="0" presId="urn:microsoft.com/office/officeart/2005/8/layout/list1"/>
    <dgm:cxn modelId="{4CCB9429-7DE5-4723-8C6A-487AADAB903D}" type="presParOf" srcId="{EA66C91E-2381-4A8B-B541-DCDB35D2F647}" destId="{319D381C-0624-4CAF-8CF5-3830E6B5CC37}" srcOrd="12" destOrd="0" presId="urn:microsoft.com/office/officeart/2005/8/layout/list1"/>
    <dgm:cxn modelId="{C37E8631-0B4B-4822-811E-20D6FF6A91D1}" type="presParOf" srcId="{319D381C-0624-4CAF-8CF5-3830E6B5CC37}" destId="{1C5220C7-790C-40D2-A327-CCEC9186EDB9}" srcOrd="0" destOrd="0" presId="urn:microsoft.com/office/officeart/2005/8/layout/list1"/>
    <dgm:cxn modelId="{73ABD662-9C8B-4268-9055-3BD13A035380}" type="presParOf" srcId="{319D381C-0624-4CAF-8CF5-3830E6B5CC37}" destId="{87624CAF-3878-4EC8-9DC5-E0DADFCD1074}" srcOrd="1" destOrd="0" presId="urn:microsoft.com/office/officeart/2005/8/layout/list1"/>
    <dgm:cxn modelId="{430731E4-E873-421B-8E4E-8F322F7064BB}" type="presParOf" srcId="{EA66C91E-2381-4A8B-B541-DCDB35D2F647}" destId="{738512F4-B32A-4828-9E6D-951F3994B242}" srcOrd="13" destOrd="0" presId="urn:microsoft.com/office/officeart/2005/8/layout/list1"/>
    <dgm:cxn modelId="{BD43EFD5-79BE-4C5E-8443-43907CCEFF67}" type="presParOf" srcId="{EA66C91E-2381-4A8B-B541-DCDB35D2F647}" destId="{B2BDB6A3-27B2-449F-B553-646CD0AC6BA8}" srcOrd="14" destOrd="0" presId="urn:microsoft.com/office/officeart/2005/8/layout/list1"/>
    <dgm:cxn modelId="{64865D6F-7EB8-4629-9476-26C0BEA609A3}" type="presParOf" srcId="{EA66C91E-2381-4A8B-B541-DCDB35D2F647}" destId="{EBF9361F-DF42-4A7D-AD4D-908A3DF9F7F8}" srcOrd="15" destOrd="0" presId="urn:microsoft.com/office/officeart/2005/8/layout/list1"/>
    <dgm:cxn modelId="{690DABE8-82B8-403B-BD16-0A4C6D1FC705}" type="presParOf" srcId="{EA66C91E-2381-4A8B-B541-DCDB35D2F647}" destId="{D0E8808B-EFD6-4570-898C-F566CCB36B04}" srcOrd="16" destOrd="0" presId="urn:microsoft.com/office/officeart/2005/8/layout/list1"/>
    <dgm:cxn modelId="{FAC33B54-2030-439E-A10B-E92860795AA8}" type="presParOf" srcId="{D0E8808B-EFD6-4570-898C-F566CCB36B04}" destId="{DFE12B08-C418-48D9-8D7A-89FF6DBC57C4}" srcOrd="0" destOrd="0" presId="urn:microsoft.com/office/officeart/2005/8/layout/list1"/>
    <dgm:cxn modelId="{2FD1036D-5043-42B5-943C-B3DDE67FFFA9}" type="presParOf" srcId="{D0E8808B-EFD6-4570-898C-F566CCB36B04}" destId="{C84A3C39-8213-4AFA-BE72-1669EA62F25F}" srcOrd="1" destOrd="0" presId="urn:microsoft.com/office/officeart/2005/8/layout/list1"/>
    <dgm:cxn modelId="{C4974216-6561-49EA-AF2C-77F62104D2E3}" type="presParOf" srcId="{EA66C91E-2381-4A8B-B541-DCDB35D2F647}" destId="{77ED726E-0E2F-4FF4-AD0D-1B323F936C8B}" srcOrd="17" destOrd="0" presId="urn:microsoft.com/office/officeart/2005/8/layout/list1"/>
    <dgm:cxn modelId="{B1FF556B-1CEF-4091-94CD-B2A57BC32D87}" type="presParOf" srcId="{EA66C91E-2381-4A8B-B541-DCDB35D2F647}" destId="{00D36C61-C416-4673-B859-CFBDA6A9CC34}" srcOrd="18" destOrd="0" presId="urn:microsoft.com/office/officeart/2005/8/layout/list1"/>
  </dgm:cxnLst>
  <dgm:bg/>
  <dgm:whole/>
</dgm:dataModel>
</file>

<file path=ppt/diagrams/data5.xml><?xml version="1.0" encoding="utf-8"?>
<dgm:dataModel xmlns:dgm="http://schemas.openxmlformats.org/drawingml/2006/diagram" xmlns:a="http://schemas.openxmlformats.org/drawingml/2006/main">
  <dgm:ptLst>
    <dgm:pt modelId="{1642C097-6B07-4D59-B05A-7CFBBA3095D5}" type="doc">
      <dgm:prSet loTypeId="urn:microsoft.com/office/officeart/2005/8/layout/list1" loCatId="list" qsTypeId="urn:microsoft.com/office/officeart/2005/8/quickstyle/simple5" qsCatId="simple" csTypeId="urn:microsoft.com/office/officeart/2005/8/colors/accent1_2" csCatId="accent1" phldr="1"/>
      <dgm:spPr/>
      <dgm:t>
        <a:bodyPr/>
        <a:lstStyle/>
        <a:p>
          <a:endParaRPr lang="es-CO"/>
        </a:p>
      </dgm:t>
    </dgm:pt>
    <dgm:pt modelId="{40DEF5B0-8C2B-414B-9DDB-3A4A79FB362C}">
      <dgm:prSet phldrT="[Texto]">
        <dgm:style>
          <a:lnRef idx="0">
            <a:schemeClr val="accent3"/>
          </a:lnRef>
          <a:fillRef idx="3">
            <a:schemeClr val="accent3"/>
          </a:fillRef>
          <a:effectRef idx="3">
            <a:schemeClr val="accent3"/>
          </a:effectRef>
          <a:fontRef idx="minor">
            <a:schemeClr val="lt1"/>
          </a:fontRef>
        </dgm:style>
      </dgm:prSet>
      <dgm:spPr/>
      <dgm:t>
        <a:bodyPr/>
        <a:lstStyle/>
        <a:p>
          <a:r>
            <a:rPr lang="es-CO" b="1" dirty="0" smtClean="0"/>
            <a:t>Proceso</a:t>
          </a:r>
          <a:endParaRPr lang="es-CO" b="1" dirty="0"/>
        </a:p>
      </dgm:t>
    </dgm:pt>
    <dgm:pt modelId="{ABE0D2C7-D9F6-4D68-9647-8F3EF25E295A}" type="parTrans" cxnId="{BD046A54-70BC-47F4-8902-560E45878D03}">
      <dgm:prSet/>
      <dgm:spPr/>
      <dgm:t>
        <a:bodyPr/>
        <a:lstStyle/>
        <a:p>
          <a:endParaRPr lang="es-CO"/>
        </a:p>
      </dgm:t>
    </dgm:pt>
    <dgm:pt modelId="{3A33CB30-B9C7-4EFC-950D-82CC5918698B}" type="sibTrans" cxnId="{BD046A54-70BC-47F4-8902-560E45878D03}">
      <dgm:prSet/>
      <dgm:spPr/>
      <dgm:t>
        <a:bodyPr/>
        <a:lstStyle/>
        <a:p>
          <a:endParaRPr lang="es-CO"/>
        </a:p>
      </dgm:t>
    </dgm:pt>
    <dgm:pt modelId="{A70FD321-4BA1-4505-8FA2-5349F8D2690C}">
      <dgm:prSet phldrT="[Texto]">
        <dgm:style>
          <a:lnRef idx="0">
            <a:schemeClr val="dk1"/>
          </a:lnRef>
          <a:fillRef idx="3">
            <a:schemeClr val="dk1"/>
          </a:fillRef>
          <a:effectRef idx="3">
            <a:schemeClr val="dk1"/>
          </a:effectRef>
          <a:fontRef idx="minor">
            <a:schemeClr val="lt1"/>
          </a:fontRef>
        </dgm:style>
      </dgm:prSet>
      <dgm:spPr/>
      <dgm:t>
        <a:bodyPr/>
        <a:lstStyle/>
        <a:p>
          <a:r>
            <a:rPr lang="es-CO" b="1" dirty="0" smtClean="0"/>
            <a:t>Herramientas</a:t>
          </a:r>
          <a:endParaRPr lang="es-CO" b="1" dirty="0"/>
        </a:p>
      </dgm:t>
    </dgm:pt>
    <dgm:pt modelId="{BC2EEC37-07D7-4DD9-8358-836A744FBDCB}" type="parTrans" cxnId="{F951A944-1681-49F0-BE25-DBBAE0C0C8C2}">
      <dgm:prSet/>
      <dgm:spPr/>
      <dgm:t>
        <a:bodyPr/>
        <a:lstStyle/>
        <a:p>
          <a:endParaRPr lang="es-CO"/>
        </a:p>
      </dgm:t>
    </dgm:pt>
    <dgm:pt modelId="{B183C385-DF81-4E83-9114-5D5EFD689252}" type="sibTrans" cxnId="{F951A944-1681-49F0-BE25-DBBAE0C0C8C2}">
      <dgm:prSet/>
      <dgm:spPr/>
      <dgm:t>
        <a:bodyPr/>
        <a:lstStyle/>
        <a:p>
          <a:endParaRPr lang="es-CO"/>
        </a:p>
      </dgm:t>
    </dgm:pt>
    <dgm:pt modelId="{ACB41CF3-6526-4BA8-9365-37ED5849EF46}">
      <dgm:prSet phldrT="[Texto]">
        <dgm:style>
          <a:lnRef idx="0">
            <a:schemeClr val="accent1"/>
          </a:lnRef>
          <a:fillRef idx="3">
            <a:schemeClr val="accent1"/>
          </a:fillRef>
          <a:effectRef idx="3">
            <a:schemeClr val="accent1"/>
          </a:effectRef>
          <a:fontRef idx="minor">
            <a:schemeClr val="lt1"/>
          </a:fontRef>
        </dgm:style>
      </dgm:prSet>
      <dgm:spPr/>
      <dgm:t>
        <a:bodyPr/>
        <a:lstStyle/>
        <a:p>
          <a:r>
            <a:rPr lang="es-CO" b="1" dirty="0" smtClean="0"/>
            <a:t>Metodología</a:t>
          </a:r>
          <a:endParaRPr lang="es-CO" b="1" dirty="0"/>
        </a:p>
      </dgm:t>
    </dgm:pt>
    <dgm:pt modelId="{F84FF21B-E4CB-4C79-A7C8-20FB0A6BDB77}" type="parTrans" cxnId="{91667FB8-68A3-4AF6-AB69-F8D8781D4C02}">
      <dgm:prSet/>
      <dgm:spPr/>
      <dgm:t>
        <a:bodyPr/>
        <a:lstStyle/>
        <a:p>
          <a:endParaRPr lang="es-CO"/>
        </a:p>
      </dgm:t>
    </dgm:pt>
    <dgm:pt modelId="{732443AF-AC60-4635-9167-ABFD0CD5FBD2}" type="sibTrans" cxnId="{91667FB8-68A3-4AF6-AB69-F8D8781D4C02}">
      <dgm:prSet/>
      <dgm:spPr/>
      <dgm:t>
        <a:bodyPr/>
        <a:lstStyle/>
        <a:p>
          <a:endParaRPr lang="es-CO"/>
        </a:p>
      </dgm:t>
    </dgm:pt>
    <dgm:pt modelId="{22756F47-D1CD-44F9-B64C-FCE6EF57DED2}">
      <dgm:prSet>
        <dgm:style>
          <a:lnRef idx="1">
            <a:schemeClr val="accent5"/>
          </a:lnRef>
          <a:fillRef idx="3">
            <a:schemeClr val="accent5"/>
          </a:fillRef>
          <a:effectRef idx="2">
            <a:schemeClr val="accent5"/>
          </a:effectRef>
          <a:fontRef idx="minor">
            <a:schemeClr val="lt1"/>
          </a:fontRef>
        </dgm:style>
      </dgm:prSet>
      <dgm:spPr/>
      <dgm:t>
        <a:bodyPr/>
        <a:lstStyle/>
        <a:p>
          <a:r>
            <a:rPr lang="es-CO" b="1" dirty="0" smtClean="0"/>
            <a:t>Método</a:t>
          </a:r>
          <a:endParaRPr lang="es-CO" b="1" dirty="0"/>
        </a:p>
      </dgm:t>
    </dgm:pt>
    <dgm:pt modelId="{7B13455C-776F-4F0E-BD67-B66BB0972463}" type="parTrans" cxnId="{7244F66C-8762-4603-815A-82EE78C83647}">
      <dgm:prSet/>
      <dgm:spPr/>
      <dgm:t>
        <a:bodyPr/>
        <a:lstStyle/>
        <a:p>
          <a:endParaRPr lang="es-CO"/>
        </a:p>
      </dgm:t>
    </dgm:pt>
    <dgm:pt modelId="{BCF1A27F-3D05-4341-BFA7-30546C379758}" type="sibTrans" cxnId="{7244F66C-8762-4603-815A-82EE78C83647}">
      <dgm:prSet/>
      <dgm:spPr/>
      <dgm:t>
        <a:bodyPr/>
        <a:lstStyle/>
        <a:p>
          <a:endParaRPr lang="es-CO"/>
        </a:p>
      </dgm:t>
    </dgm:pt>
    <dgm:pt modelId="{60359AA8-09A2-4189-80D3-FC468CD95661}">
      <dgm:prSe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CO" b="1" dirty="0" smtClean="0"/>
            <a:t>Notación</a:t>
          </a:r>
        </a:p>
        <a:p>
          <a:pPr defTabSz="1022350">
            <a:lnSpc>
              <a:spcPct val="90000"/>
            </a:lnSpc>
            <a:spcBef>
              <a:spcPct val="0"/>
            </a:spcBef>
            <a:spcAft>
              <a:spcPct val="35000"/>
            </a:spcAft>
          </a:pPr>
          <a:endParaRPr lang="es-CO" dirty="0"/>
        </a:p>
      </dgm:t>
    </dgm:pt>
    <dgm:pt modelId="{9659B976-C040-4DE4-A6D8-4900AE3A3F30}" type="parTrans" cxnId="{660BD92A-8357-4690-B14D-2210A12AB72B}">
      <dgm:prSet/>
      <dgm:spPr/>
      <dgm:t>
        <a:bodyPr/>
        <a:lstStyle/>
        <a:p>
          <a:endParaRPr lang="es-CO"/>
        </a:p>
      </dgm:t>
    </dgm:pt>
    <dgm:pt modelId="{62049B9E-84C0-404B-829E-D8635E0055B6}" type="sibTrans" cxnId="{660BD92A-8357-4690-B14D-2210A12AB72B}">
      <dgm:prSet/>
      <dgm:spPr/>
      <dgm:t>
        <a:bodyPr/>
        <a:lstStyle/>
        <a:p>
          <a:endParaRPr lang="es-CO"/>
        </a:p>
      </dgm:t>
    </dgm:pt>
    <dgm:pt modelId="{EA66C91E-2381-4A8B-B541-DCDB35D2F647}" type="pres">
      <dgm:prSet presAssocID="{1642C097-6B07-4D59-B05A-7CFBBA3095D5}" presName="linear" presStyleCnt="0">
        <dgm:presLayoutVars>
          <dgm:dir/>
          <dgm:animLvl val="lvl"/>
          <dgm:resizeHandles val="exact"/>
        </dgm:presLayoutVars>
      </dgm:prSet>
      <dgm:spPr/>
      <dgm:t>
        <a:bodyPr/>
        <a:lstStyle/>
        <a:p>
          <a:endParaRPr lang="es-CO"/>
        </a:p>
      </dgm:t>
    </dgm:pt>
    <dgm:pt modelId="{4F5BCBB5-5ED4-434E-8CC3-893B48330FE8}" type="pres">
      <dgm:prSet presAssocID="{40DEF5B0-8C2B-414B-9DDB-3A4A79FB362C}" presName="parentLin" presStyleCnt="0"/>
      <dgm:spPr/>
    </dgm:pt>
    <dgm:pt modelId="{176B7609-43C0-4764-A68A-FB569D84B4AE}" type="pres">
      <dgm:prSet presAssocID="{40DEF5B0-8C2B-414B-9DDB-3A4A79FB362C}" presName="parentLeftMargin" presStyleLbl="node1" presStyleIdx="0" presStyleCnt="5"/>
      <dgm:spPr/>
      <dgm:t>
        <a:bodyPr/>
        <a:lstStyle/>
        <a:p>
          <a:endParaRPr lang="es-CO"/>
        </a:p>
      </dgm:t>
    </dgm:pt>
    <dgm:pt modelId="{15E4D78A-DFAC-4F4A-8464-DA8AADB56D7F}" type="pres">
      <dgm:prSet presAssocID="{40DEF5B0-8C2B-414B-9DDB-3A4A79FB362C}" presName="parentText" presStyleLbl="node1" presStyleIdx="0" presStyleCnt="5">
        <dgm:presLayoutVars>
          <dgm:chMax val="0"/>
          <dgm:bulletEnabled val="1"/>
        </dgm:presLayoutVars>
      </dgm:prSet>
      <dgm:spPr/>
      <dgm:t>
        <a:bodyPr/>
        <a:lstStyle/>
        <a:p>
          <a:endParaRPr lang="es-CO"/>
        </a:p>
      </dgm:t>
    </dgm:pt>
    <dgm:pt modelId="{DBB6BFE0-B6FB-4580-B3CD-98C8327304F7}" type="pres">
      <dgm:prSet presAssocID="{40DEF5B0-8C2B-414B-9DDB-3A4A79FB362C}" presName="negativeSpace" presStyleCnt="0"/>
      <dgm:spPr/>
    </dgm:pt>
    <dgm:pt modelId="{3B70A2EF-912B-413D-8359-4AE2F1752BD7}" type="pres">
      <dgm:prSet presAssocID="{40DEF5B0-8C2B-414B-9DDB-3A4A79FB362C}" presName="childText" presStyleLbl="conFgAcc1" presStyleIdx="0" presStyleCnt="5" custLinFactNeighborX="1021">
        <dgm:presLayoutVars>
          <dgm:bulletEnabled val="1"/>
        </dgm:presLayoutVars>
      </dgm:prSet>
      <dgm:spPr/>
    </dgm:pt>
    <dgm:pt modelId="{E66AE2B0-C490-472F-98BA-4EBB14C4DECB}" type="pres">
      <dgm:prSet presAssocID="{3A33CB30-B9C7-4EFC-950D-82CC5918698B}" presName="spaceBetweenRectangles" presStyleCnt="0"/>
      <dgm:spPr/>
    </dgm:pt>
    <dgm:pt modelId="{722B3D25-E113-49A0-9B3D-DB988AB89FD8}" type="pres">
      <dgm:prSet presAssocID="{22756F47-D1CD-44F9-B64C-FCE6EF57DED2}" presName="parentLin" presStyleCnt="0"/>
      <dgm:spPr/>
    </dgm:pt>
    <dgm:pt modelId="{8CE798BD-C608-4B44-8F30-EFBD9FF2E2D1}" type="pres">
      <dgm:prSet presAssocID="{22756F47-D1CD-44F9-B64C-FCE6EF57DED2}" presName="parentLeftMargin" presStyleLbl="node1" presStyleIdx="0" presStyleCnt="5"/>
      <dgm:spPr/>
      <dgm:t>
        <a:bodyPr/>
        <a:lstStyle/>
        <a:p>
          <a:endParaRPr lang="es-CO"/>
        </a:p>
      </dgm:t>
    </dgm:pt>
    <dgm:pt modelId="{3E2F2267-2C73-4844-BA92-CD8D721D4C36}" type="pres">
      <dgm:prSet presAssocID="{22756F47-D1CD-44F9-B64C-FCE6EF57DED2}" presName="parentText" presStyleLbl="node1" presStyleIdx="1" presStyleCnt="5">
        <dgm:presLayoutVars>
          <dgm:chMax val="0"/>
          <dgm:bulletEnabled val="1"/>
        </dgm:presLayoutVars>
      </dgm:prSet>
      <dgm:spPr/>
      <dgm:t>
        <a:bodyPr/>
        <a:lstStyle/>
        <a:p>
          <a:endParaRPr lang="es-CO"/>
        </a:p>
      </dgm:t>
    </dgm:pt>
    <dgm:pt modelId="{9049527E-36D3-41C5-BA0C-A644EB3B236C}" type="pres">
      <dgm:prSet presAssocID="{22756F47-D1CD-44F9-B64C-FCE6EF57DED2}" presName="negativeSpace" presStyleCnt="0"/>
      <dgm:spPr/>
    </dgm:pt>
    <dgm:pt modelId="{D0334461-D0C1-43EB-9BB2-5AD864E406FC}" type="pres">
      <dgm:prSet presAssocID="{22756F47-D1CD-44F9-B64C-FCE6EF57DED2}" presName="childText" presStyleLbl="conFgAcc1" presStyleIdx="1" presStyleCnt="5">
        <dgm:presLayoutVars>
          <dgm:bulletEnabled val="1"/>
        </dgm:presLayoutVars>
      </dgm:prSet>
      <dgm:spPr/>
    </dgm:pt>
    <dgm:pt modelId="{989EA960-4EBA-4599-9A03-3BF30F9576A1}" type="pres">
      <dgm:prSet presAssocID="{BCF1A27F-3D05-4341-BFA7-30546C379758}" presName="spaceBetweenRectangles" presStyleCnt="0"/>
      <dgm:spPr/>
    </dgm:pt>
    <dgm:pt modelId="{95E37CC4-A91F-4BDC-895D-B47F8B1B07B4}" type="pres">
      <dgm:prSet presAssocID="{A70FD321-4BA1-4505-8FA2-5349F8D2690C}" presName="parentLin" presStyleCnt="0"/>
      <dgm:spPr/>
    </dgm:pt>
    <dgm:pt modelId="{4DBEA89F-35A9-406D-AF47-48FD3EE3E84A}" type="pres">
      <dgm:prSet presAssocID="{A70FD321-4BA1-4505-8FA2-5349F8D2690C}" presName="parentLeftMargin" presStyleLbl="node1" presStyleIdx="1" presStyleCnt="5"/>
      <dgm:spPr/>
      <dgm:t>
        <a:bodyPr/>
        <a:lstStyle/>
        <a:p>
          <a:endParaRPr lang="es-CO"/>
        </a:p>
      </dgm:t>
    </dgm:pt>
    <dgm:pt modelId="{81728636-E5F4-4017-A626-2C2320664476}" type="pres">
      <dgm:prSet presAssocID="{A70FD321-4BA1-4505-8FA2-5349F8D2690C}" presName="parentText" presStyleLbl="node1" presStyleIdx="2" presStyleCnt="5">
        <dgm:presLayoutVars>
          <dgm:chMax val="0"/>
          <dgm:bulletEnabled val="1"/>
        </dgm:presLayoutVars>
      </dgm:prSet>
      <dgm:spPr/>
      <dgm:t>
        <a:bodyPr/>
        <a:lstStyle/>
        <a:p>
          <a:endParaRPr lang="es-CO"/>
        </a:p>
      </dgm:t>
    </dgm:pt>
    <dgm:pt modelId="{D3A6D1C2-3F49-4A3B-BADB-CF096843F969}" type="pres">
      <dgm:prSet presAssocID="{A70FD321-4BA1-4505-8FA2-5349F8D2690C}" presName="negativeSpace" presStyleCnt="0"/>
      <dgm:spPr/>
    </dgm:pt>
    <dgm:pt modelId="{5ADF20E3-9B94-4367-87FF-F5C4734105A2}" type="pres">
      <dgm:prSet presAssocID="{A70FD321-4BA1-4505-8FA2-5349F8D2690C}" presName="childText" presStyleLbl="conFgAcc1" presStyleIdx="2" presStyleCnt="5">
        <dgm:presLayoutVars>
          <dgm:bulletEnabled val="1"/>
        </dgm:presLayoutVars>
      </dgm:prSet>
      <dgm:spPr/>
    </dgm:pt>
    <dgm:pt modelId="{63EB554A-550E-49B0-BCD0-094494ABD085}" type="pres">
      <dgm:prSet presAssocID="{B183C385-DF81-4E83-9114-5D5EFD689252}" presName="spaceBetweenRectangles" presStyleCnt="0"/>
      <dgm:spPr/>
    </dgm:pt>
    <dgm:pt modelId="{319D381C-0624-4CAF-8CF5-3830E6B5CC37}" type="pres">
      <dgm:prSet presAssocID="{60359AA8-09A2-4189-80D3-FC468CD95661}" presName="parentLin" presStyleCnt="0"/>
      <dgm:spPr/>
    </dgm:pt>
    <dgm:pt modelId="{1C5220C7-790C-40D2-A327-CCEC9186EDB9}" type="pres">
      <dgm:prSet presAssocID="{60359AA8-09A2-4189-80D3-FC468CD95661}" presName="parentLeftMargin" presStyleLbl="node1" presStyleIdx="2" presStyleCnt="5"/>
      <dgm:spPr/>
      <dgm:t>
        <a:bodyPr/>
        <a:lstStyle/>
        <a:p>
          <a:endParaRPr lang="es-CO"/>
        </a:p>
      </dgm:t>
    </dgm:pt>
    <dgm:pt modelId="{87624CAF-3878-4EC8-9DC5-E0DADFCD1074}" type="pres">
      <dgm:prSet presAssocID="{60359AA8-09A2-4189-80D3-FC468CD95661}" presName="parentText" presStyleLbl="node1" presStyleIdx="3" presStyleCnt="5">
        <dgm:presLayoutVars>
          <dgm:chMax val="0"/>
          <dgm:bulletEnabled val="1"/>
        </dgm:presLayoutVars>
      </dgm:prSet>
      <dgm:spPr/>
      <dgm:t>
        <a:bodyPr/>
        <a:lstStyle/>
        <a:p>
          <a:endParaRPr lang="es-CO"/>
        </a:p>
      </dgm:t>
    </dgm:pt>
    <dgm:pt modelId="{738512F4-B32A-4828-9E6D-951F3994B242}" type="pres">
      <dgm:prSet presAssocID="{60359AA8-09A2-4189-80D3-FC468CD95661}" presName="negativeSpace" presStyleCnt="0"/>
      <dgm:spPr/>
    </dgm:pt>
    <dgm:pt modelId="{B2BDB6A3-27B2-449F-B553-646CD0AC6BA8}" type="pres">
      <dgm:prSet presAssocID="{60359AA8-09A2-4189-80D3-FC468CD95661}" presName="childText" presStyleLbl="conFgAcc1" presStyleIdx="3" presStyleCnt="5">
        <dgm:presLayoutVars>
          <dgm:bulletEnabled val="1"/>
        </dgm:presLayoutVars>
      </dgm:prSet>
      <dgm:spPr/>
    </dgm:pt>
    <dgm:pt modelId="{EBF9361F-DF42-4A7D-AD4D-908A3DF9F7F8}" type="pres">
      <dgm:prSet presAssocID="{62049B9E-84C0-404B-829E-D8635E0055B6}" presName="spaceBetweenRectangles" presStyleCnt="0"/>
      <dgm:spPr/>
    </dgm:pt>
    <dgm:pt modelId="{D0E8808B-EFD6-4570-898C-F566CCB36B04}" type="pres">
      <dgm:prSet presAssocID="{ACB41CF3-6526-4BA8-9365-37ED5849EF46}" presName="parentLin" presStyleCnt="0"/>
      <dgm:spPr/>
    </dgm:pt>
    <dgm:pt modelId="{DFE12B08-C418-48D9-8D7A-89FF6DBC57C4}" type="pres">
      <dgm:prSet presAssocID="{ACB41CF3-6526-4BA8-9365-37ED5849EF46}" presName="parentLeftMargin" presStyleLbl="node1" presStyleIdx="3" presStyleCnt="5"/>
      <dgm:spPr/>
      <dgm:t>
        <a:bodyPr/>
        <a:lstStyle/>
        <a:p>
          <a:endParaRPr lang="es-CO"/>
        </a:p>
      </dgm:t>
    </dgm:pt>
    <dgm:pt modelId="{C84A3C39-8213-4AFA-BE72-1669EA62F25F}" type="pres">
      <dgm:prSet presAssocID="{ACB41CF3-6526-4BA8-9365-37ED5849EF46}" presName="parentText" presStyleLbl="node1" presStyleIdx="4" presStyleCnt="5">
        <dgm:presLayoutVars>
          <dgm:chMax val="0"/>
          <dgm:bulletEnabled val="1"/>
        </dgm:presLayoutVars>
      </dgm:prSet>
      <dgm:spPr/>
      <dgm:t>
        <a:bodyPr/>
        <a:lstStyle/>
        <a:p>
          <a:endParaRPr lang="es-CO"/>
        </a:p>
      </dgm:t>
    </dgm:pt>
    <dgm:pt modelId="{77ED726E-0E2F-4FF4-AD0D-1B323F936C8B}" type="pres">
      <dgm:prSet presAssocID="{ACB41CF3-6526-4BA8-9365-37ED5849EF46}" presName="negativeSpace" presStyleCnt="0"/>
      <dgm:spPr/>
    </dgm:pt>
    <dgm:pt modelId="{00D36C61-C416-4673-B859-CFBDA6A9CC34}" type="pres">
      <dgm:prSet presAssocID="{ACB41CF3-6526-4BA8-9365-37ED5849EF46}" presName="childText" presStyleLbl="conFgAcc1" presStyleIdx="4" presStyleCnt="5">
        <dgm:presLayoutVars>
          <dgm:bulletEnabled val="1"/>
        </dgm:presLayoutVars>
      </dgm:prSet>
      <dgm:spPr/>
    </dgm:pt>
  </dgm:ptLst>
  <dgm:cxnLst>
    <dgm:cxn modelId="{F3D76863-C817-475B-8247-D504EF68B95E}" type="presOf" srcId="{60359AA8-09A2-4189-80D3-FC468CD95661}" destId="{1C5220C7-790C-40D2-A327-CCEC9186EDB9}" srcOrd="0" destOrd="0" presId="urn:microsoft.com/office/officeart/2005/8/layout/list1"/>
    <dgm:cxn modelId="{76AA30E7-2B68-401B-9489-6579A377D89C}" type="presOf" srcId="{22756F47-D1CD-44F9-B64C-FCE6EF57DED2}" destId="{3E2F2267-2C73-4844-BA92-CD8D721D4C36}" srcOrd="1" destOrd="0" presId="urn:microsoft.com/office/officeart/2005/8/layout/list1"/>
    <dgm:cxn modelId="{8AAAFB8B-2A9D-43D5-AEC1-1404DDD33F12}" type="presOf" srcId="{40DEF5B0-8C2B-414B-9DDB-3A4A79FB362C}" destId="{15E4D78A-DFAC-4F4A-8464-DA8AADB56D7F}" srcOrd="1" destOrd="0" presId="urn:microsoft.com/office/officeart/2005/8/layout/list1"/>
    <dgm:cxn modelId="{C4B926DB-602B-41B3-A2CF-139CEB014FCA}" type="presOf" srcId="{22756F47-D1CD-44F9-B64C-FCE6EF57DED2}" destId="{8CE798BD-C608-4B44-8F30-EFBD9FF2E2D1}" srcOrd="0" destOrd="0" presId="urn:microsoft.com/office/officeart/2005/8/layout/list1"/>
    <dgm:cxn modelId="{2AC8CDD6-74F5-48B8-B2CD-F9DD9DC44158}" type="presOf" srcId="{A70FD321-4BA1-4505-8FA2-5349F8D2690C}" destId="{4DBEA89F-35A9-406D-AF47-48FD3EE3E84A}" srcOrd="0" destOrd="0" presId="urn:microsoft.com/office/officeart/2005/8/layout/list1"/>
    <dgm:cxn modelId="{BD046A54-70BC-47F4-8902-560E45878D03}" srcId="{1642C097-6B07-4D59-B05A-7CFBBA3095D5}" destId="{40DEF5B0-8C2B-414B-9DDB-3A4A79FB362C}" srcOrd="0" destOrd="0" parTransId="{ABE0D2C7-D9F6-4D68-9647-8F3EF25E295A}" sibTransId="{3A33CB30-B9C7-4EFC-950D-82CC5918698B}"/>
    <dgm:cxn modelId="{D08CA0C5-8B15-4F71-9419-8878668AC397}" type="presOf" srcId="{60359AA8-09A2-4189-80D3-FC468CD95661}" destId="{87624CAF-3878-4EC8-9DC5-E0DADFCD1074}" srcOrd="1" destOrd="0" presId="urn:microsoft.com/office/officeart/2005/8/layout/list1"/>
    <dgm:cxn modelId="{660BD92A-8357-4690-B14D-2210A12AB72B}" srcId="{1642C097-6B07-4D59-B05A-7CFBBA3095D5}" destId="{60359AA8-09A2-4189-80D3-FC468CD95661}" srcOrd="3" destOrd="0" parTransId="{9659B976-C040-4DE4-A6D8-4900AE3A3F30}" sibTransId="{62049B9E-84C0-404B-829E-D8635E0055B6}"/>
    <dgm:cxn modelId="{F951A944-1681-49F0-BE25-DBBAE0C0C8C2}" srcId="{1642C097-6B07-4D59-B05A-7CFBBA3095D5}" destId="{A70FD321-4BA1-4505-8FA2-5349F8D2690C}" srcOrd="2" destOrd="0" parTransId="{BC2EEC37-07D7-4DD9-8358-836A744FBDCB}" sibTransId="{B183C385-DF81-4E83-9114-5D5EFD689252}"/>
    <dgm:cxn modelId="{76585AA5-411D-482B-80E3-AC31DD6CAE9B}" type="presOf" srcId="{A70FD321-4BA1-4505-8FA2-5349F8D2690C}" destId="{81728636-E5F4-4017-A626-2C2320664476}" srcOrd="1" destOrd="0" presId="urn:microsoft.com/office/officeart/2005/8/layout/list1"/>
    <dgm:cxn modelId="{08551C11-A8DC-4F6C-A1BD-433411E081EE}" type="presOf" srcId="{1642C097-6B07-4D59-B05A-7CFBBA3095D5}" destId="{EA66C91E-2381-4A8B-B541-DCDB35D2F647}" srcOrd="0" destOrd="0" presId="urn:microsoft.com/office/officeart/2005/8/layout/list1"/>
    <dgm:cxn modelId="{629E0D28-173B-48EB-9A07-6B6AA5FC90FE}" type="presOf" srcId="{ACB41CF3-6526-4BA8-9365-37ED5849EF46}" destId="{DFE12B08-C418-48D9-8D7A-89FF6DBC57C4}" srcOrd="0" destOrd="0" presId="urn:microsoft.com/office/officeart/2005/8/layout/list1"/>
    <dgm:cxn modelId="{D8077BDD-DB0E-4DE5-AF96-BE10B5C4847E}" type="presOf" srcId="{40DEF5B0-8C2B-414B-9DDB-3A4A79FB362C}" destId="{176B7609-43C0-4764-A68A-FB569D84B4AE}" srcOrd="0" destOrd="0" presId="urn:microsoft.com/office/officeart/2005/8/layout/list1"/>
    <dgm:cxn modelId="{91667FB8-68A3-4AF6-AB69-F8D8781D4C02}" srcId="{1642C097-6B07-4D59-B05A-7CFBBA3095D5}" destId="{ACB41CF3-6526-4BA8-9365-37ED5849EF46}" srcOrd="4" destOrd="0" parTransId="{F84FF21B-E4CB-4C79-A7C8-20FB0A6BDB77}" sibTransId="{732443AF-AC60-4635-9167-ABFD0CD5FBD2}"/>
    <dgm:cxn modelId="{AA832C8A-4BC9-4022-93A8-539AC3EEF4D1}" type="presOf" srcId="{ACB41CF3-6526-4BA8-9365-37ED5849EF46}" destId="{C84A3C39-8213-4AFA-BE72-1669EA62F25F}" srcOrd="1" destOrd="0" presId="urn:microsoft.com/office/officeart/2005/8/layout/list1"/>
    <dgm:cxn modelId="{7244F66C-8762-4603-815A-82EE78C83647}" srcId="{1642C097-6B07-4D59-B05A-7CFBBA3095D5}" destId="{22756F47-D1CD-44F9-B64C-FCE6EF57DED2}" srcOrd="1" destOrd="0" parTransId="{7B13455C-776F-4F0E-BD67-B66BB0972463}" sibTransId="{BCF1A27F-3D05-4341-BFA7-30546C379758}"/>
    <dgm:cxn modelId="{5B98495E-2DA4-4751-8C00-11AB6E719E6D}" type="presParOf" srcId="{EA66C91E-2381-4A8B-B541-DCDB35D2F647}" destId="{4F5BCBB5-5ED4-434E-8CC3-893B48330FE8}" srcOrd="0" destOrd="0" presId="urn:microsoft.com/office/officeart/2005/8/layout/list1"/>
    <dgm:cxn modelId="{A3851E6E-2557-42BA-B9B2-9A37D8E2CB6B}" type="presParOf" srcId="{4F5BCBB5-5ED4-434E-8CC3-893B48330FE8}" destId="{176B7609-43C0-4764-A68A-FB569D84B4AE}" srcOrd="0" destOrd="0" presId="urn:microsoft.com/office/officeart/2005/8/layout/list1"/>
    <dgm:cxn modelId="{C811CEB4-F2DE-4F15-9827-B0B3E1B9EBEE}" type="presParOf" srcId="{4F5BCBB5-5ED4-434E-8CC3-893B48330FE8}" destId="{15E4D78A-DFAC-4F4A-8464-DA8AADB56D7F}" srcOrd="1" destOrd="0" presId="urn:microsoft.com/office/officeart/2005/8/layout/list1"/>
    <dgm:cxn modelId="{A1022639-CFF3-4090-831D-BEC5EBF67CE6}" type="presParOf" srcId="{EA66C91E-2381-4A8B-B541-DCDB35D2F647}" destId="{DBB6BFE0-B6FB-4580-B3CD-98C8327304F7}" srcOrd="1" destOrd="0" presId="urn:microsoft.com/office/officeart/2005/8/layout/list1"/>
    <dgm:cxn modelId="{62D34A3D-26D6-4EE3-97CB-E161DD378EB0}" type="presParOf" srcId="{EA66C91E-2381-4A8B-B541-DCDB35D2F647}" destId="{3B70A2EF-912B-413D-8359-4AE2F1752BD7}" srcOrd="2" destOrd="0" presId="urn:microsoft.com/office/officeart/2005/8/layout/list1"/>
    <dgm:cxn modelId="{A6E1C55C-EF2E-4987-B80C-4FA0C1245FF9}" type="presParOf" srcId="{EA66C91E-2381-4A8B-B541-DCDB35D2F647}" destId="{E66AE2B0-C490-472F-98BA-4EBB14C4DECB}" srcOrd="3" destOrd="0" presId="urn:microsoft.com/office/officeart/2005/8/layout/list1"/>
    <dgm:cxn modelId="{63724363-D64C-44BC-A9E1-B4A16B5A5FAA}" type="presParOf" srcId="{EA66C91E-2381-4A8B-B541-DCDB35D2F647}" destId="{722B3D25-E113-49A0-9B3D-DB988AB89FD8}" srcOrd="4" destOrd="0" presId="urn:microsoft.com/office/officeart/2005/8/layout/list1"/>
    <dgm:cxn modelId="{0AF5C873-8720-4513-8131-9D001B51790B}" type="presParOf" srcId="{722B3D25-E113-49A0-9B3D-DB988AB89FD8}" destId="{8CE798BD-C608-4B44-8F30-EFBD9FF2E2D1}" srcOrd="0" destOrd="0" presId="urn:microsoft.com/office/officeart/2005/8/layout/list1"/>
    <dgm:cxn modelId="{3195462C-CC06-4632-9EE8-4B10FCF5A28F}" type="presParOf" srcId="{722B3D25-E113-49A0-9B3D-DB988AB89FD8}" destId="{3E2F2267-2C73-4844-BA92-CD8D721D4C36}" srcOrd="1" destOrd="0" presId="urn:microsoft.com/office/officeart/2005/8/layout/list1"/>
    <dgm:cxn modelId="{FA299D9E-4E5C-4385-A96E-03C5E57A213C}" type="presParOf" srcId="{EA66C91E-2381-4A8B-B541-DCDB35D2F647}" destId="{9049527E-36D3-41C5-BA0C-A644EB3B236C}" srcOrd="5" destOrd="0" presId="urn:microsoft.com/office/officeart/2005/8/layout/list1"/>
    <dgm:cxn modelId="{35B7F555-C676-4248-81EA-398AA31D3382}" type="presParOf" srcId="{EA66C91E-2381-4A8B-B541-DCDB35D2F647}" destId="{D0334461-D0C1-43EB-9BB2-5AD864E406FC}" srcOrd="6" destOrd="0" presId="urn:microsoft.com/office/officeart/2005/8/layout/list1"/>
    <dgm:cxn modelId="{21A7BBCC-180F-4E89-ABCF-3CB69F47F9AB}" type="presParOf" srcId="{EA66C91E-2381-4A8B-B541-DCDB35D2F647}" destId="{989EA960-4EBA-4599-9A03-3BF30F9576A1}" srcOrd="7" destOrd="0" presId="urn:microsoft.com/office/officeart/2005/8/layout/list1"/>
    <dgm:cxn modelId="{3E091023-E4F1-4840-9DCC-F3E6826526EC}" type="presParOf" srcId="{EA66C91E-2381-4A8B-B541-DCDB35D2F647}" destId="{95E37CC4-A91F-4BDC-895D-B47F8B1B07B4}" srcOrd="8" destOrd="0" presId="urn:microsoft.com/office/officeart/2005/8/layout/list1"/>
    <dgm:cxn modelId="{5A315DDD-1444-40ED-A136-5D174D731CDB}" type="presParOf" srcId="{95E37CC4-A91F-4BDC-895D-B47F8B1B07B4}" destId="{4DBEA89F-35A9-406D-AF47-48FD3EE3E84A}" srcOrd="0" destOrd="0" presId="urn:microsoft.com/office/officeart/2005/8/layout/list1"/>
    <dgm:cxn modelId="{E4251CEE-BF98-4082-BB8F-5461E097D3A1}" type="presParOf" srcId="{95E37CC4-A91F-4BDC-895D-B47F8B1B07B4}" destId="{81728636-E5F4-4017-A626-2C2320664476}" srcOrd="1" destOrd="0" presId="urn:microsoft.com/office/officeart/2005/8/layout/list1"/>
    <dgm:cxn modelId="{8C3F92BD-70F3-4B0A-A1B6-7468A116EE54}" type="presParOf" srcId="{EA66C91E-2381-4A8B-B541-DCDB35D2F647}" destId="{D3A6D1C2-3F49-4A3B-BADB-CF096843F969}" srcOrd="9" destOrd="0" presId="urn:microsoft.com/office/officeart/2005/8/layout/list1"/>
    <dgm:cxn modelId="{56584A68-4D8F-4AD7-956D-94491EAA345E}" type="presParOf" srcId="{EA66C91E-2381-4A8B-B541-DCDB35D2F647}" destId="{5ADF20E3-9B94-4367-87FF-F5C4734105A2}" srcOrd="10" destOrd="0" presId="urn:microsoft.com/office/officeart/2005/8/layout/list1"/>
    <dgm:cxn modelId="{A15DBB38-BED6-4785-BBBA-095B6A7EC9C9}" type="presParOf" srcId="{EA66C91E-2381-4A8B-B541-DCDB35D2F647}" destId="{63EB554A-550E-49B0-BCD0-094494ABD085}" srcOrd="11" destOrd="0" presId="urn:microsoft.com/office/officeart/2005/8/layout/list1"/>
    <dgm:cxn modelId="{A270F283-CC37-4371-8414-732DBE4359E4}" type="presParOf" srcId="{EA66C91E-2381-4A8B-B541-DCDB35D2F647}" destId="{319D381C-0624-4CAF-8CF5-3830E6B5CC37}" srcOrd="12" destOrd="0" presId="urn:microsoft.com/office/officeart/2005/8/layout/list1"/>
    <dgm:cxn modelId="{7FEFFADC-10FB-4BAB-B456-A08EE1681BCD}" type="presParOf" srcId="{319D381C-0624-4CAF-8CF5-3830E6B5CC37}" destId="{1C5220C7-790C-40D2-A327-CCEC9186EDB9}" srcOrd="0" destOrd="0" presId="urn:microsoft.com/office/officeart/2005/8/layout/list1"/>
    <dgm:cxn modelId="{A2FF6E13-DE45-4438-A60A-2E38D2CFB4CE}" type="presParOf" srcId="{319D381C-0624-4CAF-8CF5-3830E6B5CC37}" destId="{87624CAF-3878-4EC8-9DC5-E0DADFCD1074}" srcOrd="1" destOrd="0" presId="urn:microsoft.com/office/officeart/2005/8/layout/list1"/>
    <dgm:cxn modelId="{38146CCB-21DC-4922-80D8-ED19F7A9A5F8}" type="presParOf" srcId="{EA66C91E-2381-4A8B-B541-DCDB35D2F647}" destId="{738512F4-B32A-4828-9E6D-951F3994B242}" srcOrd="13" destOrd="0" presId="urn:microsoft.com/office/officeart/2005/8/layout/list1"/>
    <dgm:cxn modelId="{5C6D6A42-C8A1-4F53-9EDB-8C0DEAA40B42}" type="presParOf" srcId="{EA66C91E-2381-4A8B-B541-DCDB35D2F647}" destId="{B2BDB6A3-27B2-449F-B553-646CD0AC6BA8}" srcOrd="14" destOrd="0" presId="urn:microsoft.com/office/officeart/2005/8/layout/list1"/>
    <dgm:cxn modelId="{EB2574C8-64E5-4C6F-B6F1-EF911A74E3B3}" type="presParOf" srcId="{EA66C91E-2381-4A8B-B541-DCDB35D2F647}" destId="{EBF9361F-DF42-4A7D-AD4D-908A3DF9F7F8}" srcOrd="15" destOrd="0" presId="urn:microsoft.com/office/officeart/2005/8/layout/list1"/>
    <dgm:cxn modelId="{6917D8BB-DBBD-44F3-8C11-50C381762E63}" type="presParOf" srcId="{EA66C91E-2381-4A8B-B541-DCDB35D2F647}" destId="{D0E8808B-EFD6-4570-898C-F566CCB36B04}" srcOrd="16" destOrd="0" presId="urn:microsoft.com/office/officeart/2005/8/layout/list1"/>
    <dgm:cxn modelId="{D2EB7DDB-784A-4DB4-8275-CF5A74950B4A}" type="presParOf" srcId="{D0E8808B-EFD6-4570-898C-F566CCB36B04}" destId="{DFE12B08-C418-48D9-8D7A-89FF6DBC57C4}" srcOrd="0" destOrd="0" presId="urn:microsoft.com/office/officeart/2005/8/layout/list1"/>
    <dgm:cxn modelId="{F55B7ED6-1D97-45BD-8185-7B37E8555615}" type="presParOf" srcId="{D0E8808B-EFD6-4570-898C-F566CCB36B04}" destId="{C84A3C39-8213-4AFA-BE72-1669EA62F25F}" srcOrd="1" destOrd="0" presId="urn:microsoft.com/office/officeart/2005/8/layout/list1"/>
    <dgm:cxn modelId="{DE875976-57B4-4EE6-AC86-A49B5A2001FC}" type="presParOf" srcId="{EA66C91E-2381-4A8B-B541-DCDB35D2F647}" destId="{77ED726E-0E2F-4FF4-AD0D-1B323F936C8B}" srcOrd="17" destOrd="0" presId="urn:microsoft.com/office/officeart/2005/8/layout/list1"/>
    <dgm:cxn modelId="{EABCCB3C-2A56-4FE7-817C-2155646BAE4C}" type="presParOf" srcId="{EA66C91E-2381-4A8B-B541-DCDB35D2F647}" destId="{00D36C61-C416-4673-B859-CFBDA6A9CC34}" srcOrd="18" destOrd="0" presId="urn:microsoft.com/office/officeart/2005/8/layout/list1"/>
  </dgm:cxnLst>
  <dgm:bg/>
  <dgm:whole/>
</dgm:dataModel>
</file>

<file path=ppt/diagrams/data6.xml><?xml version="1.0" encoding="utf-8"?>
<dgm:dataModel xmlns:dgm="http://schemas.openxmlformats.org/drawingml/2006/diagram" xmlns:a="http://schemas.openxmlformats.org/drawingml/2006/main">
  <dgm:ptLst>
    <dgm:pt modelId="{48F076E7-F4FA-40BB-B457-DCD8D8CCCB97}" type="doc">
      <dgm:prSet loTypeId="urn:microsoft.com/office/officeart/2005/8/layout/gear1" loCatId="relationship" qsTypeId="urn:microsoft.com/office/officeart/2005/8/quickstyle/simple1" qsCatId="simple" csTypeId="urn:microsoft.com/office/officeart/2005/8/colors/accent1_2" csCatId="accent1" phldr="1"/>
      <dgm:spPr/>
      <dgm:t>
        <a:bodyPr/>
        <a:lstStyle/>
        <a:p>
          <a:endParaRPr lang="es-CO"/>
        </a:p>
      </dgm:t>
    </dgm:pt>
    <dgm:pt modelId="{E96A1A0B-9D7E-4C69-8888-A5D61390E98A}">
      <dgm:prSet phldrT="[Texto]">
        <dgm:style>
          <a:lnRef idx="0">
            <a:schemeClr val="accent3"/>
          </a:lnRef>
          <a:fillRef idx="3">
            <a:schemeClr val="accent3"/>
          </a:fillRef>
          <a:effectRef idx="3">
            <a:schemeClr val="accent3"/>
          </a:effectRef>
          <a:fontRef idx="minor">
            <a:schemeClr val="lt1"/>
          </a:fontRef>
        </dgm:style>
      </dgm:prSet>
      <dgm:spPr/>
      <dgm:t>
        <a:bodyPr/>
        <a:lstStyle/>
        <a:p>
          <a:r>
            <a:rPr lang="es-CO" b="1" dirty="0" smtClean="0">
              <a:solidFill>
                <a:schemeClr val="accent5">
                  <a:lumMod val="40000"/>
                  <a:lumOff val="60000"/>
                </a:schemeClr>
              </a:solidFill>
            </a:rPr>
            <a:t>INGENIERIA DEL</a:t>
          </a:r>
        </a:p>
        <a:p>
          <a:r>
            <a:rPr lang="es-CO" b="1" dirty="0" smtClean="0">
              <a:solidFill>
                <a:schemeClr val="accent5">
                  <a:lumMod val="40000"/>
                  <a:lumOff val="60000"/>
                </a:schemeClr>
              </a:solidFill>
            </a:rPr>
            <a:t>SOFTWARE</a:t>
          </a:r>
          <a:endParaRPr lang="es-CO" b="1" dirty="0">
            <a:solidFill>
              <a:schemeClr val="accent5">
                <a:lumMod val="40000"/>
                <a:lumOff val="60000"/>
              </a:schemeClr>
            </a:solidFill>
          </a:endParaRPr>
        </a:p>
      </dgm:t>
    </dgm:pt>
    <dgm:pt modelId="{DDBE5A18-F921-4C4A-A6B0-4C58A68C8098}" type="parTrans" cxnId="{888B0BC7-2CD0-4E87-B061-C36388F13A7D}">
      <dgm:prSet/>
      <dgm:spPr/>
      <dgm:t>
        <a:bodyPr/>
        <a:lstStyle/>
        <a:p>
          <a:endParaRPr lang="es-CO"/>
        </a:p>
      </dgm:t>
    </dgm:pt>
    <dgm:pt modelId="{480E79DC-E3B0-460C-8648-8003D3B423B9}" type="sibTrans" cxnId="{888B0BC7-2CD0-4E87-B061-C36388F13A7D}">
      <dgm:prSet/>
      <dgm:spPr/>
      <dgm:t>
        <a:bodyPr/>
        <a:lstStyle/>
        <a:p>
          <a:endParaRPr lang="es-CO"/>
        </a:p>
      </dgm:t>
    </dgm:pt>
    <dgm:pt modelId="{EA1021E9-4397-43A6-A4F8-219809A2EF05}">
      <dgm:prSet phldrT="[Texto]" custT="1">
        <dgm:style>
          <a:lnRef idx="0">
            <a:schemeClr val="accent1"/>
          </a:lnRef>
          <a:fillRef idx="3">
            <a:schemeClr val="accent1"/>
          </a:fillRef>
          <a:effectRef idx="3">
            <a:schemeClr val="accent1"/>
          </a:effectRef>
          <a:fontRef idx="minor">
            <a:schemeClr val="lt1"/>
          </a:fontRef>
        </dgm:style>
      </dgm:prSet>
      <dgm:spPr/>
      <dgm:t>
        <a:bodyPr/>
        <a:lstStyle/>
        <a:p>
          <a:r>
            <a:rPr lang="es-CO" sz="1100" b="1" dirty="0" smtClean="0">
              <a:solidFill>
                <a:schemeClr val="accent5">
                  <a:lumMod val="60000"/>
                  <a:lumOff val="40000"/>
                </a:schemeClr>
              </a:solidFill>
            </a:rPr>
            <a:t>INGENIERIA DE SISTEMAS</a:t>
          </a:r>
          <a:endParaRPr lang="es-CO" sz="1100" b="1" dirty="0">
            <a:solidFill>
              <a:schemeClr val="accent5">
                <a:lumMod val="60000"/>
                <a:lumOff val="40000"/>
              </a:schemeClr>
            </a:solidFill>
          </a:endParaRPr>
        </a:p>
      </dgm:t>
    </dgm:pt>
    <dgm:pt modelId="{24CDBB0D-4B74-4DFC-A0AF-588E4F4A058A}" type="parTrans" cxnId="{D5972CB1-C8F6-4BD9-9E45-48D759A08D7C}">
      <dgm:prSet/>
      <dgm:spPr/>
      <dgm:t>
        <a:bodyPr/>
        <a:lstStyle/>
        <a:p>
          <a:endParaRPr lang="es-CO"/>
        </a:p>
      </dgm:t>
    </dgm:pt>
    <dgm:pt modelId="{D877CB64-878A-4247-A2EA-1618BAFF90AC}" type="sibTrans" cxnId="{D5972CB1-C8F6-4BD9-9E45-48D759A08D7C}">
      <dgm:prSet/>
      <dgm:spPr/>
      <dgm:t>
        <a:bodyPr/>
        <a:lstStyle/>
        <a:p>
          <a:endParaRPr lang="es-CO"/>
        </a:p>
      </dgm:t>
    </dgm:pt>
    <dgm:pt modelId="{3F950E6D-01D1-4C17-BDE4-4589EC27EE89}">
      <dgm:prSet phldrT="[Texto]" custT="1">
        <dgm:style>
          <a:lnRef idx="0">
            <a:schemeClr val="accent2"/>
          </a:lnRef>
          <a:fillRef idx="3">
            <a:schemeClr val="accent2"/>
          </a:fillRef>
          <a:effectRef idx="3">
            <a:schemeClr val="accent2"/>
          </a:effectRef>
          <a:fontRef idx="minor">
            <a:schemeClr val="lt1"/>
          </a:fontRef>
        </dgm:style>
      </dgm:prSet>
      <dgm:spPr/>
      <dgm:t>
        <a:bodyPr/>
        <a:lstStyle/>
        <a:p>
          <a:r>
            <a:rPr lang="es-CO" sz="1100" b="1" dirty="0" smtClean="0">
              <a:solidFill>
                <a:schemeClr val="accent5">
                  <a:lumMod val="60000"/>
                  <a:lumOff val="40000"/>
                </a:schemeClr>
              </a:solidFill>
            </a:rPr>
            <a:t>SOFTWARE</a:t>
          </a:r>
          <a:endParaRPr lang="es-CO" sz="1100" b="1" dirty="0">
            <a:solidFill>
              <a:schemeClr val="accent5">
                <a:lumMod val="60000"/>
                <a:lumOff val="40000"/>
              </a:schemeClr>
            </a:solidFill>
          </a:endParaRPr>
        </a:p>
      </dgm:t>
    </dgm:pt>
    <dgm:pt modelId="{B6653B89-13E4-4CE0-9E32-F1872ABFB09A}" type="parTrans" cxnId="{CFDE9E90-8148-4485-A38C-E0984101744E}">
      <dgm:prSet/>
      <dgm:spPr/>
      <dgm:t>
        <a:bodyPr/>
        <a:lstStyle/>
        <a:p>
          <a:endParaRPr lang="es-CO"/>
        </a:p>
      </dgm:t>
    </dgm:pt>
    <dgm:pt modelId="{DFBEF895-0612-43AB-8CB1-69AB1205D676}" type="sibTrans" cxnId="{CFDE9E90-8148-4485-A38C-E0984101744E}">
      <dgm:prSet/>
      <dgm:spPr/>
      <dgm:t>
        <a:bodyPr/>
        <a:lstStyle/>
        <a:p>
          <a:endParaRPr lang="es-CO"/>
        </a:p>
      </dgm:t>
    </dgm:pt>
    <dgm:pt modelId="{D179F2E8-0AA9-4B96-95FE-A0698D3ADA1F}" type="pres">
      <dgm:prSet presAssocID="{48F076E7-F4FA-40BB-B457-DCD8D8CCCB97}" presName="composite" presStyleCnt="0">
        <dgm:presLayoutVars>
          <dgm:chMax val="3"/>
          <dgm:animLvl val="lvl"/>
          <dgm:resizeHandles val="exact"/>
        </dgm:presLayoutVars>
      </dgm:prSet>
      <dgm:spPr/>
      <dgm:t>
        <a:bodyPr/>
        <a:lstStyle/>
        <a:p>
          <a:endParaRPr lang="es-CO"/>
        </a:p>
      </dgm:t>
    </dgm:pt>
    <dgm:pt modelId="{420F0455-7767-4991-909E-872526FB5ADC}" type="pres">
      <dgm:prSet presAssocID="{E96A1A0B-9D7E-4C69-8888-A5D61390E98A}" presName="gear1" presStyleLbl="node1" presStyleIdx="0" presStyleCnt="3">
        <dgm:presLayoutVars>
          <dgm:chMax val="1"/>
          <dgm:bulletEnabled val="1"/>
        </dgm:presLayoutVars>
      </dgm:prSet>
      <dgm:spPr/>
      <dgm:t>
        <a:bodyPr/>
        <a:lstStyle/>
        <a:p>
          <a:endParaRPr lang="es-CO"/>
        </a:p>
      </dgm:t>
    </dgm:pt>
    <dgm:pt modelId="{F5204995-E498-49AF-8C14-6CEC899416CD}" type="pres">
      <dgm:prSet presAssocID="{E96A1A0B-9D7E-4C69-8888-A5D61390E98A}" presName="gear1srcNode" presStyleLbl="node1" presStyleIdx="0" presStyleCnt="3"/>
      <dgm:spPr/>
      <dgm:t>
        <a:bodyPr/>
        <a:lstStyle/>
        <a:p>
          <a:endParaRPr lang="es-CO"/>
        </a:p>
      </dgm:t>
    </dgm:pt>
    <dgm:pt modelId="{C030B59A-8E4B-4FAA-B553-0A01D6F890CD}" type="pres">
      <dgm:prSet presAssocID="{E96A1A0B-9D7E-4C69-8888-A5D61390E98A}" presName="gear1dstNode" presStyleLbl="node1" presStyleIdx="0" presStyleCnt="3"/>
      <dgm:spPr/>
      <dgm:t>
        <a:bodyPr/>
        <a:lstStyle/>
        <a:p>
          <a:endParaRPr lang="es-CO"/>
        </a:p>
      </dgm:t>
    </dgm:pt>
    <dgm:pt modelId="{3162647C-7E18-4AE8-9DB7-7578195AF888}" type="pres">
      <dgm:prSet presAssocID="{EA1021E9-4397-43A6-A4F8-219809A2EF05}" presName="gear2" presStyleLbl="node1" presStyleIdx="1" presStyleCnt="3" custScaleX="117770" custScaleY="109023" custLinFactNeighborX="0" custLinFactNeighborY="-3665">
        <dgm:presLayoutVars>
          <dgm:chMax val="1"/>
          <dgm:bulletEnabled val="1"/>
        </dgm:presLayoutVars>
      </dgm:prSet>
      <dgm:spPr/>
      <dgm:t>
        <a:bodyPr/>
        <a:lstStyle/>
        <a:p>
          <a:endParaRPr lang="es-CO"/>
        </a:p>
      </dgm:t>
    </dgm:pt>
    <dgm:pt modelId="{2FE7A8E7-DB29-445A-9A53-2BD1214BCD6D}" type="pres">
      <dgm:prSet presAssocID="{EA1021E9-4397-43A6-A4F8-219809A2EF05}" presName="gear2srcNode" presStyleLbl="node1" presStyleIdx="1" presStyleCnt="3"/>
      <dgm:spPr/>
      <dgm:t>
        <a:bodyPr/>
        <a:lstStyle/>
        <a:p>
          <a:endParaRPr lang="es-CO"/>
        </a:p>
      </dgm:t>
    </dgm:pt>
    <dgm:pt modelId="{CA0A0547-A125-4ABB-A69A-1939839D9431}" type="pres">
      <dgm:prSet presAssocID="{EA1021E9-4397-43A6-A4F8-219809A2EF05}" presName="gear2dstNode" presStyleLbl="node1" presStyleIdx="1" presStyleCnt="3"/>
      <dgm:spPr/>
      <dgm:t>
        <a:bodyPr/>
        <a:lstStyle/>
        <a:p>
          <a:endParaRPr lang="es-CO"/>
        </a:p>
      </dgm:t>
    </dgm:pt>
    <dgm:pt modelId="{22BAABEB-AAD3-4986-AC68-4FC05F022B18}" type="pres">
      <dgm:prSet presAssocID="{3F950E6D-01D1-4C17-BDE4-4589EC27EE89}" presName="gear3" presStyleLbl="node1" presStyleIdx="2" presStyleCnt="3"/>
      <dgm:spPr/>
      <dgm:t>
        <a:bodyPr/>
        <a:lstStyle/>
        <a:p>
          <a:endParaRPr lang="es-CO"/>
        </a:p>
      </dgm:t>
    </dgm:pt>
    <dgm:pt modelId="{6D32A311-830A-46B8-A1FC-F5D5A34CEB50}" type="pres">
      <dgm:prSet presAssocID="{3F950E6D-01D1-4C17-BDE4-4589EC27EE89}" presName="gear3tx" presStyleLbl="node1" presStyleIdx="2" presStyleCnt="3">
        <dgm:presLayoutVars>
          <dgm:chMax val="1"/>
          <dgm:bulletEnabled val="1"/>
        </dgm:presLayoutVars>
      </dgm:prSet>
      <dgm:spPr/>
      <dgm:t>
        <a:bodyPr/>
        <a:lstStyle/>
        <a:p>
          <a:endParaRPr lang="es-CO"/>
        </a:p>
      </dgm:t>
    </dgm:pt>
    <dgm:pt modelId="{C6433D99-83EE-42D3-935D-AB701D790696}" type="pres">
      <dgm:prSet presAssocID="{3F950E6D-01D1-4C17-BDE4-4589EC27EE89}" presName="gear3srcNode" presStyleLbl="node1" presStyleIdx="2" presStyleCnt="3"/>
      <dgm:spPr/>
      <dgm:t>
        <a:bodyPr/>
        <a:lstStyle/>
        <a:p>
          <a:endParaRPr lang="es-CO"/>
        </a:p>
      </dgm:t>
    </dgm:pt>
    <dgm:pt modelId="{B78A27DD-23C4-4689-911B-AC4E7C55FE5E}" type="pres">
      <dgm:prSet presAssocID="{3F950E6D-01D1-4C17-BDE4-4589EC27EE89}" presName="gear3dstNode" presStyleLbl="node1" presStyleIdx="2" presStyleCnt="3"/>
      <dgm:spPr/>
      <dgm:t>
        <a:bodyPr/>
        <a:lstStyle/>
        <a:p>
          <a:endParaRPr lang="es-CO"/>
        </a:p>
      </dgm:t>
    </dgm:pt>
    <dgm:pt modelId="{A2DC9262-4BB5-40E7-B16F-30A088C4687C}" type="pres">
      <dgm:prSet presAssocID="{480E79DC-E3B0-460C-8648-8003D3B423B9}" presName="connector1" presStyleLbl="sibTrans2D1" presStyleIdx="0" presStyleCnt="3"/>
      <dgm:spPr/>
      <dgm:t>
        <a:bodyPr/>
        <a:lstStyle/>
        <a:p>
          <a:endParaRPr lang="es-CO"/>
        </a:p>
      </dgm:t>
    </dgm:pt>
    <dgm:pt modelId="{BB89FC4A-2F10-48E8-B42A-8FF16E2DB1F1}" type="pres">
      <dgm:prSet presAssocID="{D877CB64-878A-4247-A2EA-1618BAFF90AC}" presName="connector2" presStyleLbl="sibTrans2D1" presStyleIdx="1" presStyleCnt="3"/>
      <dgm:spPr/>
      <dgm:t>
        <a:bodyPr/>
        <a:lstStyle/>
        <a:p>
          <a:endParaRPr lang="es-CO"/>
        </a:p>
      </dgm:t>
    </dgm:pt>
    <dgm:pt modelId="{D7E3393E-D085-479F-A2C8-EA8D569A3C0D}" type="pres">
      <dgm:prSet presAssocID="{DFBEF895-0612-43AB-8CB1-69AB1205D676}" presName="connector3" presStyleLbl="sibTrans2D1" presStyleIdx="2" presStyleCnt="3"/>
      <dgm:spPr/>
      <dgm:t>
        <a:bodyPr/>
        <a:lstStyle/>
        <a:p>
          <a:endParaRPr lang="es-CO"/>
        </a:p>
      </dgm:t>
    </dgm:pt>
  </dgm:ptLst>
  <dgm:cxnLst>
    <dgm:cxn modelId="{108AB955-A6C0-4911-AC21-CEEC49CB1565}" type="presOf" srcId="{D877CB64-878A-4247-A2EA-1618BAFF90AC}" destId="{BB89FC4A-2F10-48E8-B42A-8FF16E2DB1F1}" srcOrd="0" destOrd="0" presId="urn:microsoft.com/office/officeart/2005/8/layout/gear1"/>
    <dgm:cxn modelId="{70A6DB04-8ED2-4751-BBD1-308C4BE345D6}" type="presOf" srcId="{E96A1A0B-9D7E-4C69-8888-A5D61390E98A}" destId="{420F0455-7767-4991-909E-872526FB5ADC}" srcOrd="0" destOrd="0" presId="urn:microsoft.com/office/officeart/2005/8/layout/gear1"/>
    <dgm:cxn modelId="{2A2F56D2-DF6B-4BCF-8FAA-1827BCD03BC8}" type="presOf" srcId="{EA1021E9-4397-43A6-A4F8-219809A2EF05}" destId="{CA0A0547-A125-4ABB-A69A-1939839D9431}" srcOrd="2" destOrd="0" presId="urn:microsoft.com/office/officeart/2005/8/layout/gear1"/>
    <dgm:cxn modelId="{B517F8A4-F802-4F96-A08E-F7AA47F2D9F9}" type="presOf" srcId="{E96A1A0B-9D7E-4C69-8888-A5D61390E98A}" destId="{F5204995-E498-49AF-8C14-6CEC899416CD}" srcOrd="1" destOrd="0" presId="urn:microsoft.com/office/officeart/2005/8/layout/gear1"/>
    <dgm:cxn modelId="{54CFD5E7-66D8-4963-8032-4AE96E4B32B4}" type="presOf" srcId="{DFBEF895-0612-43AB-8CB1-69AB1205D676}" destId="{D7E3393E-D085-479F-A2C8-EA8D569A3C0D}" srcOrd="0" destOrd="0" presId="urn:microsoft.com/office/officeart/2005/8/layout/gear1"/>
    <dgm:cxn modelId="{CFDE9E90-8148-4485-A38C-E0984101744E}" srcId="{48F076E7-F4FA-40BB-B457-DCD8D8CCCB97}" destId="{3F950E6D-01D1-4C17-BDE4-4589EC27EE89}" srcOrd="2" destOrd="0" parTransId="{B6653B89-13E4-4CE0-9E32-F1872ABFB09A}" sibTransId="{DFBEF895-0612-43AB-8CB1-69AB1205D676}"/>
    <dgm:cxn modelId="{5E9ED4E6-C3A2-43AF-9DDA-766FF7FEFE24}" type="presOf" srcId="{EA1021E9-4397-43A6-A4F8-219809A2EF05}" destId="{2FE7A8E7-DB29-445A-9A53-2BD1214BCD6D}" srcOrd="1" destOrd="0" presId="urn:microsoft.com/office/officeart/2005/8/layout/gear1"/>
    <dgm:cxn modelId="{6EE733BC-F969-4C04-8363-71E749E912BA}" type="presOf" srcId="{3F950E6D-01D1-4C17-BDE4-4589EC27EE89}" destId="{22BAABEB-AAD3-4986-AC68-4FC05F022B18}" srcOrd="0" destOrd="0" presId="urn:microsoft.com/office/officeart/2005/8/layout/gear1"/>
    <dgm:cxn modelId="{2074EB6F-78AB-4FA2-A3B9-D99886F9D996}" type="presOf" srcId="{3F950E6D-01D1-4C17-BDE4-4589EC27EE89}" destId="{6D32A311-830A-46B8-A1FC-F5D5A34CEB50}" srcOrd="1" destOrd="0" presId="urn:microsoft.com/office/officeart/2005/8/layout/gear1"/>
    <dgm:cxn modelId="{D5972CB1-C8F6-4BD9-9E45-48D759A08D7C}" srcId="{48F076E7-F4FA-40BB-B457-DCD8D8CCCB97}" destId="{EA1021E9-4397-43A6-A4F8-219809A2EF05}" srcOrd="1" destOrd="0" parTransId="{24CDBB0D-4B74-4DFC-A0AF-588E4F4A058A}" sibTransId="{D877CB64-878A-4247-A2EA-1618BAFF90AC}"/>
    <dgm:cxn modelId="{376D290A-5AB2-4871-A930-3A59832F2378}" type="presOf" srcId="{48F076E7-F4FA-40BB-B457-DCD8D8CCCB97}" destId="{D179F2E8-0AA9-4B96-95FE-A0698D3ADA1F}" srcOrd="0" destOrd="0" presId="urn:microsoft.com/office/officeart/2005/8/layout/gear1"/>
    <dgm:cxn modelId="{2E3BD94A-9B01-423D-9DCF-52B4C3073DA9}" type="presOf" srcId="{E96A1A0B-9D7E-4C69-8888-A5D61390E98A}" destId="{C030B59A-8E4B-4FAA-B553-0A01D6F890CD}" srcOrd="2" destOrd="0" presId="urn:microsoft.com/office/officeart/2005/8/layout/gear1"/>
    <dgm:cxn modelId="{888B0BC7-2CD0-4E87-B061-C36388F13A7D}" srcId="{48F076E7-F4FA-40BB-B457-DCD8D8CCCB97}" destId="{E96A1A0B-9D7E-4C69-8888-A5D61390E98A}" srcOrd="0" destOrd="0" parTransId="{DDBE5A18-F921-4C4A-A6B0-4C58A68C8098}" sibTransId="{480E79DC-E3B0-460C-8648-8003D3B423B9}"/>
    <dgm:cxn modelId="{32708B02-9209-4300-AD8F-E6FD67883A41}" type="presOf" srcId="{EA1021E9-4397-43A6-A4F8-219809A2EF05}" destId="{3162647C-7E18-4AE8-9DB7-7578195AF888}" srcOrd="0" destOrd="0" presId="urn:microsoft.com/office/officeart/2005/8/layout/gear1"/>
    <dgm:cxn modelId="{1CAFC432-9101-452A-BA59-D36E9620CF2C}" type="presOf" srcId="{3F950E6D-01D1-4C17-BDE4-4589EC27EE89}" destId="{C6433D99-83EE-42D3-935D-AB701D790696}" srcOrd="2" destOrd="0" presId="urn:microsoft.com/office/officeart/2005/8/layout/gear1"/>
    <dgm:cxn modelId="{91517A26-50B9-4BB0-9D77-AA945D5D16B4}" type="presOf" srcId="{480E79DC-E3B0-460C-8648-8003D3B423B9}" destId="{A2DC9262-4BB5-40E7-B16F-30A088C4687C}" srcOrd="0" destOrd="0" presId="urn:microsoft.com/office/officeart/2005/8/layout/gear1"/>
    <dgm:cxn modelId="{E889B92E-69D6-4CFE-A273-4FC266832949}" type="presOf" srcId="{3F950E6D-01D1-4C17-BDE4-4589EC27EE89}" destId="{B78A27DD-23C4-4689-911B-AC4E7C55FE5E}" srcOrd="3" destOrd="0" presId="urn:microsoft.com/office/officeart/2005/8/layout/gear1"/>
    <dgm:cxn modelId="{20B7C175-9C31-4213-B52C-E42B0895EE69}" type="presParOf" srcId="{D179F2E8-0AA9-4B96-95FE-A0698D3ADA1F}" destId="{420F0455-7767-4991-909E-872526FB5ADC}" srcOrd="0" destOrd="0" presId="urn:microsoft.com/office/officeart/2005/8/layout/gear1"/>
    <dgm:cxn modelId="{0890925E-C5A3-4529-9B12-3E1FCC4E755D}" type="presParOf" srcId="{D179F2E8-0AA9-4B96-95FE-A0698D3ADA1F}" destId="{F5204995-E498-49AF-8C14-6CEC899416CD}" srcOrd="1" destOrd="0" presId="urn:microsoft.com/office/officeart/2005/8/layout/gear1"/>
    <dgm:cxn modelId="{8039BC21-BBCB-480A-9940-F41172FE7134}" type="presParOf" srcId="{D179F2E8-0AA9-4B96-95FE-A0698D3ADA1F}" destId="{C030B59A-8E4B-4FAA-B553-0A01D6F890CD}" srcOrd="2" destOrd="0" presId="urn:microsoft.com/office/officeart/2005/8/layout/gear1"/>
    <dgm:cxn modelId="{DE206172-F142-45BB-A7DB-C0F8375F8F6E}" type="presParOf" srcId="{D179F2E8-0AA9-4B96-95FE-A0698D3ADA1F}" destId="{3162647C-7E18-4AE8-9DB7-7578195AF888}" srcOrd="3" destOrd="0" presId="urn:microsoft.com/office/officeart/2005/8/layout/gear1"/>
    <dgm:cxn modelId="{21C86A76-5129-4860-A7AF-65DC2006CAE1}" type="presParOf" srcId="{D179F2E8-0AA9-4B96-95FE-A0698D3ADA1F}" destId="{2FE7A8E7-DB29-445A-9A53-2BD1214BCD6D}" srcOrd="4" destOrd="0" presId="urn:microsoft.com/office/officeart/2005/8/layout/gear1"/>
    <dgm:cxn modelId="{F0EE22AA-E15B-4D67-B4BE-3896CCD79DFE}" type="presParOf" srcId="{D179F2E8-0AA9-4B96-95FE-A0698D3ADA1F}" destId="{CA0A0547-A125-4ABB-A69A-1939839D9431}" srcOrd="5" destOrd="0" presId="urn:microsoft.com/office/officeart/2005/8/layout/gear1"/>
    <dgm:cxn modelId="{02F58A8A-A141-4504-A4F2-889F66DE1FAE}" type="presParOf" srcId="{D179F2E8-0AA9-4B96-95FE-A0698D3ADA1F}" destId="{22BAABEB-AAD3-4986-AC68-4FC05F022B18}" srcOrd="6" destOrd="0" presId="urn:microsoft.com/office/officeart/2005/8/layout/gear1"/>
    <dgm:cxn modelId="{5F235180-7442-45B2-8564-A57AE6961108}" type="presParOf" srcId="{D179F2E8-0AA9-4B96-95FE-A0698D3ADA1F}" destId="{6D32A311-830A-46B8-A1FC-F5D5A34CEB50}" srcOrd="7" destOrd="0" presId="urn:microsoft.com/office/officeart/2005/8/layout/gear1"/>
    <dgm:cxn modelId="{23992304-9513-411F-BB44-7E12E8157022}" type="presParOf" srcId="{D179F2E8-0AA9-4B96-95FE-A0698D3ADA1F}" destId="{C6433D99-83EE-42D3-935D-AB701D790696}" srcOrd="8" destOrd="0" presId="urn:microsoft.com/office/officeart/2005/8/layout/gear1"/>
    <dgm:cxn modelId="{36F886E1-3AAA-4989-A958-3CCE4F31FF0D}" type="presParOf" srcId="{D179F2E8-0AA9-4B96-95FE-A0698D3ADA1F}" destId="{B78A27DD-23C4-4689-911B-AC4E7C55FE5E}" srcOrd="9" destOrd="0" presId="urn:microsoft.com/office/officeart/2005/8/layout/gear1"/>
    <dgm:cxn modelId="{C60E456B-7603-40E3-9761-C7B2FF0EB9F4}" type="presParOf" srcId="{D179F2E8-0AA9-4B96-95FE-A0698D3ADA1F}" destId="{A2DC9262-4BB5-40E7-B16F-30A088C4687C}" srcOrd="10" destOrd="0" presId="urn:microsoft.com/office/officeart/2005/8/layout/gear1"/>
    <dgm:cxn modelId="{11E49C22-57FC-4232-B00B-79932342B290}" type="presParOf" srcId="{D179F2E8-0AA9-4B96-95FE-A0698D3ADA1F}" destId="{BB89FC4A-2F10-48E8-B42A-8FF16E2DB1F1}" srcOrd="11" destOrd="0" presId="urn:microsoft.com/office/officeart/2005/8/layout/gear1"/>
    <dgm:cxn modelId="{51277AE8-2C76-48B9-8466-890A86EE9019}" type="presParOf" srcId="{D179F2E8-0AA9-4B96-95FE-A0698D3ADA1F}" destId="{D7E3393E-D085-479F-A2C8-EA8D569A3C0D}" srcOrd="12" destOrd="0" presId="urn:microsoft.com/office/officeart/2005/8/layout/gear1"/>
  </dgm:cxnLst>
  <dgm:bg/>
  <dgm:whole/>
</dgm:dataModel>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s-C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084CC156-DB99-4676-88C7-13887F2BC24A}" type="datetimeFigureOut">
              <a:rPr lang="es-CO"/>
              <a:pPr>
                <a:defRPr/>
              </a:pPr>
              <a:t>05/08/2013</a:t>
            </a:fld>
            <a:endParaRPr lang="es-CO"/>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CO" noProof="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CO"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s-C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3BF0B945-B6E3-4435-8E36-99ADDF069A11}" type="slidenum">
              <a:rPr lang="es-CO"/>
              <a:pPr>
                <a:defRPr/>
              </a:pPr>
              <a:t>‹Nº›</a:t>
            </a:fld>
            <a:endParaRPr lang="es-CO"/>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p:txBody>
          <a:bodyPr/>
          <a:lstStyle/>
          <a:p>
            <a:pPr>
              <a:defRPr/>
            </a:pPr>
            <a:fld id="{4AEAC725-0C28-4C66-BD8B-038F1739B37F}" type="slidenum">
              <a:rPr lang="es-ES" smtClean="0"/>
              <a:pPr>
                <a:defRPr/>
              </a:pPr>
              <a:t>2</a:t>
            </a:fld>
            <a:endParaRPr lang="es-ES" smtClean="0"/>
          </a:p>
        </p:txBody>
      </p:sp>
      <p:sp>
        <p:nvSpPr>
          <p:cNvPr id="35843" name="Rectangle 2"/>
          <p:cNvSpPr>
            <a:spLocks noGrp="1" noRot="1" noChangeAspect="1" noChangeArrowheads="1" noTextEdit="1"/>
          </p:cNvSpPr>
          <p:nvPr>
            <p:ph type="sldImg"/>
          </p:nvPr>
        </p:nvSpPr>
        <p:spPr bwMode="auto">
          <a:xfrm>
            <a:off x="1155700" y="700088"/>
            <a:ext cx="4589463" cy="3441700"/>
          </a:xfrm>
          <a:noFill/>
          <a:ln>
            <a:solidFill>
              <a:srgbClr val="000000"/>
            </a:solidFill>
            <a:miter lim="800000"/>
            <a:headEnd/>
            <a:tailEnd/>
          </a:ln>
        </p:spPr>
      </p:sp>
      <p:sp>
        <p:nvSpPr>
          <p:cNvPr id="35844" name="Rectangle 3"/>
          <p:cNvSpPr>
            <a:spLocks noGrp="1" noChangeArrowheads="1"/>
          </p:cNvSpPr>
          <p:nvPr>
            <p:ph type="body" idx="1"/>
          </p:nvPr>
        </p:nvSpPr>
        <p:spPr bwMode="auto">
          <a:xfrm>
            <a:off x="939800" y="4352925"/>
            <a:ext cx="5014913" cy="4140200"/>
          </a:xfrm>
          <a:noFill/>
        </p:spPr>
        <p:txBody>
          <a:bodyPr wrap="square" numCol="1" anchor="t" anchorCtr="0" compatLnSpc="1">
            <a:prstTxWarp prst="textNoShape">
              <a:avLst/>
            </a:prstTxWarp>
          </a:bodyPr>
          <a:lstStyle/>
          <a:p>
            <a:pPr eaLnBrk="1" hangingPunct="1"/>
            <a:endParaRPr lang="es-E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p:txBody>
          <a:bodyPr/>
          <a:lstStyle/>
          <a:p>
            <a:pPr>
              <a:defRPr/>
            </a:pPr>
            <a:fld id="{4B50A988-95E4-432D-829F-06A829BA1055}" type="slidenum">
              <a:rPr lang="es-ES" smtClean="0"/>
              <a:pPr>
                <a:defRPr/>
              </a:pPr>
              <a:t>15</a:t>
            </a:fld>
            <a:endParaRPr lang="es-ES" smtClean="0"/>
          </a:p>
        </p:txBody>
      </p:sp>
      <p:sp>
        <p:nvSpPr>
          <p:cNvPr id="45059" name="Rectangle 2"/>
          <p:cNvSpPr>
            <a:spLocks noGrp="1" noRot="1" noChangeAspect="1" noChangeArrowheads="1" noTextEdit="1"/>
          </p:cNvSpPr>
          <p:nvPr>
            <p:ph type="sldImg"/>
          </p:nvPr>
        </p:nvSpPr>
        <p:spPr bwMode="auto">
          <a:xfrm>
            <a:off x="1155700" y="700088"/>
            <a:ext cx="4589463" cy="3441700"/>
          </a:xfrm>
          <a:noFill/>
          <a:ln>
            <a:solidFill>
              <a:srgbClr val="000000"/>
            </a:solidFill>
            <a:miter lim="800000"/>
            <a:headEnd/>
            <a:tailEnd/>
          </a:ln>
        </p:spPr>
      </p:sp>
      <p:sp>
        <p:nvSpPr>
          <p:cNvPr id="45060" name="Rectangle 3"/>
          <p:cNvSpPr>
            <a:spLocks noGrp="1" noChangeArrowheads="1"/>
          </p:cNvSpPr>
          <p:nvPr>
            <p:ph type="body" idx="1"/>
          </p:nvPr>
        </p:nvSpPr>
        <p:spPr bwMode="auto">
          <a:xfrm>
            <a:off x="939800" y="4352925"/>
            <a:ext cx="5014913" cy="4140200"/>
          </a:xfrm>
          <a:noFill/>
        </p:spPr>
        <p:txBody>
          <a:bodyPr wrap="square" numCol="1" anchor="t" anchorCtr="0" compatLnSpc="1">
            <a:prstTxWarp prst="textNoShape">
              <a:avLst/>
            </a:prstTxWarp>
          </a:bodyPr>
          <a:lstStyle/>
          <a:p>
            <a:pPr eaLnBrk="1" hangingPunct="1"/>
            <a:endParaRPr lang="es-E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p:txBody>
          <a:bodyPr/>
          <a:lstStyle/>
          <a:p>
            <a:pPr>
              <a:defRPr/>
            </a:pPr>
            <a:fld id="{4A891BDE-E964-47B9-B7C5-F98743BA9EF5}" type="slidenum">
              <a:rPr lang="es-ES" smtClean="0"/>
              <a:pPr>
                <a:defRPr/>
              </a:pPr>
              <a:t>17</a:t>
            </a:fld>
            <a:endParaRPr lang="es-ES" smtClean="0"/>
          </a:p>
        </p:txBody>
      </p:sp>
      <p:sp>
        <p:nvSpPr>
          <p:cNvPr id="46083" name="Rectangle 2"/>
          <p:cNvSpPr>
            <a:spLocks noGrp="1" noRot="1" noChangeAspect="1" noChangeArrowheads="1" noTextEdit="1"/>
          </p:cNvSpPr>
          <p:nvPr>
            <p:ph type="sldImg"/>
          </p:nvPr>
        </p:nvSpPr>
        <p:spPr bwMode="auto">
          <a:xfrm>
            <a:off x="1155700" y="700088"/>
            <a:ext cx="4589463" cy="3441700"/>
          </a:xfrm>
          <a:noFill/>
          <a:ln>
            <a:solidFill>
              <a:srgbClr val="000000"/>
            </a:solidFill>
            <a:miter lim="800000"/>
            <a:headEnd/>
            <a:tailEnd/>
          </a:ln>
        </p:spPr>
      </p:sp>
      <p:sp>
        <p:nvSpPr>
          <p:cNvPr id="46084" name="Rectangle 3"/>
          <p:cNvSpPr>
            <a:spLocks noGrp="1" noChangeArrowheads="1"/>
          </p:cNvSpPr>
          <p:nvPr>
            <p:ph type="body" idx="1"/>
          </p:nvPr>
        </p:nvSpPr>
        <p:spPr bwMode="auto">
          <a:xfrm>
            <a:off x="939800" y="4352925"/>
            <a:ext cx="5014913" cy="4140200"/>
          </a:xfrm>
          <a:noFill/>
        </p:spPr>
        <p:txBody>
          <a:bodyPr wrap="square" numCol="1" anchor="t" anchorCtr="0" compatLnSpc="1">
            <a:prstTxWarp prst="textNoShape">
              <a:avLst/>
            </a:prstTxWarp>
          </a:bodyPr>
          <a:lstStyle/>
          <a:p>
            <a:pPr eaLnBrk="1" hangingPunct="1"/>
            <a:endParaRPr lang="es-E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p:txBody>
          <a:bodyPr/>
          <a:lstStyle/>
          <a:p>
            <a:pPr>
              <a:defRPr/>
            </a:pPr>
            <a:fld id="{8DD179D0-0DB4-47D3-BAE1-1AC650476CE5}" type="slidenum">
              <a:rPr lang="es-ES" smtClean="0"/>
              <a:pPr>
                <a:defRPr/>
              </a:pPr>
              <a:t>18</a:t>
            </a:fld>
            <a:endParaRPr lang="es-ES" smtClean="0"/>
          </a:p>
        </p:txBody>
      </p:sp>
      <p:sp>
        <p:nvSpPr>
          <p:cNvPr id="47107" name="Rectangle 2"/>
          <p:cNvSpPr>
            <a:spLocks noGrp="1" noRot="1" noChangeAspect="1" noChangeArrowheads="1" noTextEdit="1"/>
          </p:cNvSpPr>
          <p:nvPr>
            <p:ph type="sldImg"/>
          </p:nvPr>
        </p:nvSpPr>
        <p:spPr bwMode="auto">
          <a:xfrm>
            <a:off x="1155700" y="700088"/>
            <a:ext cx="4589463" cy="3441700"/>
          </a:xfrm>
          <a:noFill/>
          <a:ln>
            <a:solidFill>
              <a:srgbClr val="000000"/>
            </a:solidFill>
            <a:miter lim="800000"/>
            <a:headEnd/>
            <a:tailEnd/>
          </a:ln>
        </p:spPr>
      </p:sp>
      <p:sp>
        <p:nvSpPr>
          <p:cNvPr id="47108" name="Rectangle 3"/>
          <p:cNvSpPr>
            <a:spLocks noGrp="1" noChangeArrowheads="1"/>
          </p:cNvSpPr>
          <p:nvPr>
            <p:ph type="body" idx="1"/>
          </p:nvPr>
        </p:nvSpPr>
        <p:spPr bwMode="auto">
          <a:xfrm>
            <a:off x="939800" y="4352925"/>
            <a:ext cx="5014913" cy="4140200"/>
          </a:xfrm>
          <a:noFill/>
        </p:spPr>
        <p:txBody>
          <a:bodyPr wrap="square" numCol="1" anchor="t" anchorCtr="0" compatLnSpc="1">
            <a:prstTxWarp prst="textNoShape">
              <a:avLst/>
            </a:prstTxWarp>
          </a:bodyPr>
          <a:lstStyle/>
          <a:p>
            <a:pPr eaLnBrk="1" hangingPunct="1"/>
            <a:endParaRPr lang="es-E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p:txBody>
          <a:bodyPr/>
          <a:lstStyle/>
          <a:p>
            <a:pPr>
              <a:defRPr/>
            </a:pPr>
            <a:fld id="{9AFC8EE4-3E4C-402F-A009-97CED3E5BA45}" type="slidenum">
              <a:rPr lang="es-ES" smtClean="0"/>
              <a:pPr>
                <a:defRPr/>
              </a:pPr>
              <a:t>20</a:t>
            </a:fld>
            <a:endParaRPr lang="es-ES" smtClean="0"/>
          </a:p>
        </p:txBody>
      </p:sp>
      <p:sp>
        <p:nvSpPr>
          <p:cNvPr id="48131" name="Rectangle 2"/>
          <p:cNvSpPr>
            <a:spLocks noGrp="1" noRot="1" noChangeAspect="1" noChangeArrowheads="1" noTextEdit="1"/>
          </p:cNvSpPr>
          <p:nvPr>
            <p:ph type="sldImg"/>
          </p:nvPr>
        </p:nvSpPr>
        <p:spPr bwMode="auto">
          <a:xfrm>
            <a:off x="1155700" y="700088"/>
            <a:ext cx="4589463" cy="3441700"/>
          </a:xfrm>
          <a:noFill/>
          <a:ln>
            <a:solidFill>
              <a:srgbClr val="000000"/>
            </a:solidFill>
            <a:miter lim="800000"/>
            <a:headEnd/>
            <a:tailEnd/>
          </a:ln>
        </p:spPr>
      </p:sp>
      <p:sp>
        <p:nvSpPr>
          <p:cNvPr id="48132" name="Rectangle 3"/>
          <p:cNvSpPr>
            <a:spLocks noGrp="1" noChangeArrowheads="1"/>
          </p:cNvSpPr>
          <p:nvPr>
            <p:ph type="body" idx="1"/>
          </p:nvPr>
        </p:nvSpPr>
        <p:spPr bwMode="auto">
          <a:xfrm>
            <a:off x="939800" y="4352925"/>
            <a:ext cx="5014913" cy="4140200"/>
          </a:xfrm>
          <a:noFill/>
        </p:spPr>
        <p:txBody>
          <a:bodyPr wrap="square" numCol="1" anchor="t" anchorCtr="0" compatLnSpc="1">
            <a:prstTxWarp prst="textNoShape">
              <a:avLst/>
            </a:prstTxWarp>
          </a:bodyPr>
          <a:lstStyle/>
          <a:p>
            <a:pPr eaLnBrk="1" hangingPunct="1"/>
            <a:endParaRPr lang="es-E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pPr>
              <a:defRPr/>
            </a:pPr>
            <a:fld id="{74172692-7E0C-4957-9898-6575FEACE774}" type="slidenum">
              <a:rPr lang="es-ES" smtClean="0"/>
              <a:pPr>
                <a:defRPr/>
              </a:pPr>
              <a:t>21</a:t>
            </a:fld>
            <a:endParaRPr lang="es-ES" smtClean="0"/>
          </a:p>
        </p:txBody>
      </p:sp>
      <p:sp>
        <p:nvSpPr>
          <p:cNvPr id="49155" name="Rectangle 2"/>
          <p:cNvSpPr>
            <a:spLocks noGrp="1" noRot="1" noChangeAspect="1" noChangeArrowheads="1" noTextEdit="1"/>
          </p:cNvSpPr>
          <p:nvPr>
            <p:ph type="sldImg"/>
          </p:nvPr>
        </p:nvSpPr>
        <p:spPr bwMode="auto">
          <a:xfrm>
            <a:off x="1155700" y="700088"/>
            <a:ext cx="4589463" cy="3441700"/>
          </a:xfrm>
          <a:noFill/>
          <a:ln>
            <a:solidFill>
              <a:srgbClr val="000000"/>
            </a:solidFill>
            <a:miter lim="800000"/>
            <a:headEnd/>
            <a:tailEnd/>
          </a:ln>
        </p:spPr>
      </p:sp>
      <p:sp>
        <p:nvSpPr>
          <p:cNvPr id="49156" name="Rectangle 3"/>
          <p:cNvSpPr>
            <a:spLocks noGrp="1" noChangeArrowheads="1"/>
          </p:cNvSpPr>
          <p:nvPr>
            <p:ph type="body" idx="1"/>
          </p:nvPr>
        </p:nvSpPr>
        <p:spPr bwMode="auto">
          <a:xfrm>
            <a:off x="939800" y="4352925"/>
            <a:ext cx="5014913" cy="4140200"/>
          </a:xfrm>
          <a:noFill/>
        </p:spPr>
        <p:txBody>
          <a:bodyPr wrap="square" numCol="1" anchor="t" anchorCtr="0" compatLnSpc="1">
            <a:prstTxWarp prst="textNoShape">
              <a:avLst/>
            </a:prstTxWarp>
          </a:bodyPr>
          <a:lstStyle/>
          <a:p>
            <a:pPr eaLnBrk="1" hangingPunct="1"/>
            <a:endParaRPr lang="es-E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017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r>
              <a:rPr lang="es-MX" dirty="0" smtClean="0"/>
              <a:t>La ingeniería de software es una tecnología multicapa, cualquier enfoque de ingeniería debe apoyarse sobre un compromiso de organización de calidad. </a:t>
            </a:r>
            <a:endParaRPr lang="es-CO" dirty="0" smtClean="0"/>
          </a:p>
          <a:p>
            <a:pPr eaLnBrk="1" hangingPunct="1"/>
            <a:r>
              <a:rPr lang="es-MX" dirty="0" smtClean="0"/>
              <a:t>El fundamento de la ingeniería de software es la capa del proceso. El proceso de la ingeniería de software es la unión que mantiene juntas las capas de tecnología y que permiten un desarrollo racional y oportuno de la ingeniería de software. El proceso define un marco de trabajo para un conjunto de áreas clave de proceso que se deben establecer para la entrega de la tecnología de la ingeniería de software. </a:t>
            </a:r>
            <a:endParaRPr lang="es-E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p:txBody>
          <a:bodyPr/>
          <a:lstStyle/>
          <a:p>
            <a:pPr>
              <a:defRPr/>
            </a:pPr>
            <a:fld id="{76CC2465-239E-4393-BAE9-7D6FA4B246D4}" type="slidenum">
              <a:rPr lang="es-ES" smtClean="0"/>
              <a:pPr>
                <a:defRPr/>
              </a:pPr>
              <a:t>3</a:t>
            </a:fld>
            <a:endParaRPr lang="es-ES" smtClean="0"/>
          </a:p>
        </p:txBody>
      </p:sp>
      <p:sp>
        <p:nvSpPr>
          <p:cNvPr id="36867" name="Rectangle 2"/>
          <p:cNvSpPr>
            <a:spLocks noGrp="1" noRot="1" noChangeAspect="1" noChangeArrowheads="1" noTextEdit="1"/>
          </p:cNvSpPr>
          <p:nvPr>
            <p:ph type="sldImg"/>
          </p:nvPr>
        </p:nvSpPr>
        <p:spPr bwMode="auto">
          <a:xfrm>
            <a:off x="1155700" y="700088"/>
            <a:ext cx="4589463" cy="3441700"/>
          </a:xfrm>
          <a:noFill/>
          <a:ln>
            <a:solidFill>
              <a:srgbClr val="000000"/>
            </a:solidFill>
            <a:miter lim="800000"/>
            <a:headEnd/>
            <a:tailEnd/>
          </a:ln>
        </p:spPr>
      </p:sp>
      <p:sp>
        <p:nvSpPr>
          <p:cNvPr id="36868" name="Rectangle 3"/>
          <p:cNvSpPr>
            <a:spLocks noGrp="1" noChangeArrowheads="1"/>
          </p:cNvSpPr>
          <p:nvPr>
            <p:ph type="body" idx="1"/>
          </p:nvPr>
        </p:nvSpPr>
        <p:spPr bwMode="auto">
          <a:xfrm>
            <a:off x="939800" y="4352925"/>
            <a:ext cx="5014913" cy="4140200"/>
          </a:xfrm>
          <a:noFill/>
        </p:spPr>
        <p:txBody>
          <a:bodyPr wrap="square" numCol="1" anchor="t" anchorCtr="0" compatLnSpc="1">
            <a:prstTxWarp prst="textNoShape">
              <a:avLst/>
            </a:prstTxWarp>
          </a:bodyPr>
          <a:lstStyle/>
          <a:p>
            <a:pPr eaLnBrk="1" hangingPunct="1"/>
            <a:endParaRPr lang="es-ES" sz="90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7890" name="Text Box 2"/>
          <p:cNvSpPr txBox="1">
            <a:spLocks noChangeArrowheads="1"/>
          </p:cNvSpPr>
          <p:nvPr/>
        </p:nvSpPr>
        <p:spPr bwMode="auto">
          <a:xfrm>
            <a:off x="1143000" y="685800"/>
            <a:ext cx="4572000" cy="3429000"/>
          </a:xfrm>
          <a:prstGeom prst="rect">
            <a:avLst/>
          </a:prstGeom>
          <a:solidFill>
            <a:srgbClr val="FFFFFF"/>
          </a:solidFill>
          <a:ln w="9525">
            <a:solidFill>
              <a:srgbClr val="000000"/>
            </a:solidFill>
            <a:miter lim="800000"/>
            <a:headEnd/>
            <a:tailEnd/>
          </a:ln>
        </p:spPr>
        <p:txBody>
          <a:bodyPr wrap="none" anchor="ctr"/>
          <a:lstStyle/>
          <a:p>
            <a:endParaRPr lang="es-ES"/>
          </a:p>
        </p:txBody>
      </p:sp>
      <p:sp>
        <p:nvSpPr>
          <p:cNvPr id="37891" name="Rectangle 3"/>
          <p:cNvSpPr>
            <a:spLocks noGrp="1" noChangeArrowheads="1"/>
          </p:cNvSpPr>
          <p:nvPr>
            <p:ph type="body"/>
          </p:nvPr>
        </p:nvSpPr>
        <p:spPr bwMode="auto">
          <a:xfrm>
            <a:off x="685800" y="4343400"/>
            <a:ext cx="5484813" cy="4114800"/>
          </a:xfrm>
          <a:noFill/>
        </p:spPr>
        <p:txBody>
          <a:bodyPr wrap="none" numCol="1" anchor="ctr" anchorCtr="0" compatLnSpc="1">
            <a:prstTxWarp prst="textNoShape">
              <a:avLst/>
            </a:prstTxWarp>
          </a:bodyPr>
          <a:lstStyle/>
          <a:p>
            <a:pPr eaLnBrk="1" hangingPunct="1"/>
            <a:endParaRPr lang="es-CL"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914" name="Text Box 2"/>
          <p:cNvSpPr txBox="1">
            <a:spLocks noChangeArrowheads="1"/>
          </p:cNvSpPr>
          <p:nvPr/>
        </p:nvSpPr>
        <p:spPr bwMode="auto">
          <a:xfrm>
            <a:off x="1143000" y="685800"/>
            <a:ext cx="4572000" cy="3429000"/>
          </a:xfrm>
          <a:prstGeom prst="rect">
            <a:avLst/>
          </a:prstGeom>
          <a:solidFill>
            <a:srgbClr val="FFFFFF"/>
          </a:solidFill>
          <a:ln w="9525">
            <a:solidFill>
              <a:srgbClr val="000000"/>
            </a:solidFill>
            <a:miter lim="800000"/>
            <a:headEnd/>
            <a:tailEnd/>
          </a:ln>
        </p:spPr>
        <p:txBody>
          <a:bodyPr wrap="none" anchor="ctr"/>
          <a:lstStyle/>
          <a:p>
            <a:endParaRPr lang="es-ES"/>
          </a:p>
        </p:txBody>
      </p:sp>
      <p:sp>
        <p:nvSpPr>
          <p:cNvPr id="38915" name="Rectangle 3"/>
          <p:cNvSpPr>
            <a:spLocks noGrp="1" noChangeArrowheads="1"/>
          </p:cNvSpPr>
          <p:nvPr>
            <p:ph type="body"/>
          </p:nvPr>
        </p:nvSpPr>
        <p:spPr bwMode="auto">
          <a:xfrm>
            <a:off x="685800" y="4343400"/>
            <a:ext cx="5484813" cy="4114800"/>
          </a:xfrm>
          <a:noFill/>
        </p:spPr>
        <p:txBody>
          <a:bodyPr wrap="none" numCol="1" anchor="ctr" anchorCtr="0" compatLnSpc="1">
            <a:prstTxWarp prst="textNoShape">
              <a:avLst/>
            </a:prstTxWarp>
          </a:bodyPr>
          <a:lstStyle/>
          <a:p>
            <a:pPr eaLnBrk="1" hangingPunct="1"/>
            <a:endParaRPr lang="es-CL"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9938" name="Text Box 2"/>
          <p:cNvSpPr txBox="1">
            <a:spLocks noChangeArrowheads="1"/>
          </p:cNvSpPr>
          <p:nvPr/>
        </p:nvSpPr>
        <p:spPr bwMode="auto">
          <a:xfrm>
            <a:off x="1143000" y="685800"/>
            <a:ext cx="4572000" cy="3429000"/>
          </a:xfrm>
          <a:prstGeom prst="rect">
            <a:avLst/>
          </a:prstGeom>
          <a:solidFill>
            <a:srgbClr val="FFFFFF"/>
          </a:solidFill>
          <a:ln w="9525">
            <a:solidFill>
              <a:srgbClr val="000000"/>
            </a:solidFill>
            <a:miter lim="800000"/>
            <a:headEnd/>
            <a:tailEnd/>
          </a:ln>
        </p:spPr>
        <p:txBody>
          <a:bodyPr wrap="none" anchor="ctr"/>
          <a:lstStyle/>
          <a:p>
            <a:endParaRPr lang="es-ES"/>
          </a:p>
        </p:txBody>
      </p:sp>
      <p:sp>
        <p:nvSpPr>
          <p:cNvPr id="39939" name="Rectangle 3"/>
          <p:cNvSpPr>
            <a:spLocks noGrp="1" noChangeArrowheads="1"/>
          </p:cNvSpPr>
          <p:nvPr>
            <p:ph type="body"/>
          </p:nvPr>
        </p:nvSpPr>
        <p:spPr bwMode="auto">
          <a:xfrm>
            <a:off x="685800" y="4343400"/>
            <a:ext cx="5484813" cy="4114800"/>
          </a:xfrm>
          <a:noFill/>
        </p:spPr>
        <p:txBody>
          <a:bodyPr wrap="none" numCol="1" anchor="ctr" anchorCtr="0" compatLnSpc="1">
            <a:prstTxWarp prst="textNoShape">
              <a:avLst/>
            </a:prstTxWarp>
          </a:bodyPr>
          <a:lstStyle/>
          <a:p>
            <a:pPr eaLnBrk="1" hangingPunct="1"/>
            <a:endParaRPr lang="es-CL"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6" name="Text Box 2"/>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p:spPr>
        <p:txBody>
          <a:bodyPr wrap="none" anchor="ctr"/>
          <a:lstStyle/>
          <a:p>
            <a:endParaRPr lang="es-ES"/>
          </a:p>
        </p:txBody>
      </p:sp>
      <p:sp>
        <p:nvSpPr>
          <p:cNvPr id="41987" name="Text Box 3"/>
          <p:cNvSpPr>
            <a:spLocks noGrp="1" noChangeArrowheads="1"/>
          </p:cNvSpPr>
          <p:nvPr>
            <p:ph type="body"/>
          </p:nvPr>
        </p:nvSpPr>
        <p:spPr bwMode="auto">
          <a:noFill/>
        </p:spPr>
        <p:txBody>
          <a:bodyPr wrap="square" lIns="90000" tIns="46800" rIns="90000" bIns="46800" numCol="1" anchor="t" anchorCtr="0" compatLnSpc="1">
            <a:prstTxWarp prst="textNoShape">
              <a:avLst/>
            </a:prstTxWarp>
          </a:bodyPr>
          <a:lstStyle/>
          <a:p>
            <a:pPr marL="228600" indent="-228600" defTabSz="449263" eaLnBrk="1" hangingPunct="1">
              <a:lnSpc>
                <a:spcPct val="80000"/>
              </a:lnSpc>
              <a:spcBef>
                <a:spcPts val="375"/>
              </a:spcBef>
              <a:tabLst>
                <a:tab pos="228600" algn="l"/>
                <a:tab pos="676275" algn="l"/>
                <a:tab pos="1125538" algn="l"/>
                <a:tab pos="1574800" algn="l"/>
                <a:tab pos="2024063" algn="l"/>
                <a:tab pos="2473325" algn="l"/>
                <a:tab pos="2922588" algn="l"/>
                <a:tab pos="3371850" algn="l"/>
                <a:tab pos="3821113" algn="l"/>
                <a:tab pos="4270375" algn="l"/>
                <a:tab pos="4719638" algn="l"/>
                <a:tab pos="5168900" algn="l"/>
                <a:tab pos="5618163" algn="l"/>
                <a:tab pos="6067425" algn="l"/>
                <a:tab pos="6516688" algn="l"/>
                <a:tab pos="6965950" algn="l"/>
                <a:tab pos="7415213" algn="l"/>
                <a:tab pos="7864475" algn="l"/>
                <a:tab pos="8313738" algn="l"/>
                <a:tab pos="8763000" algn="l"/>
                <a:tab pos="9212263" algn="l"/>
              </a:tabLst>
            </a:pPr>
            <a:r>
              <a:rPr lang="es-ES_tradnl" sz="1000" dirty="0" smtClean="0"/>
              <a:t>Fases de desarrollo</a:t>
            </a:r>
          </a:p>
          <a:p>
            <a:pPr marL="228600" indent="-228600" defTabSz="449263" eaLnBrk="1" hangingPunct="1">
              <a:lnSpc>
                <a:spcPct val="80000"/>
              </a:lnSpc>
              <a:spcBef>
                <a:spcPts val="375"/>
              </a:spcBef>
              <a:buFontTx/>
              <a:buAutoNum type="arabicPeriod"/>
              <a:tabLst>
                <a:tab pos="228600" algn="l"/>
                <a:tab pos="676275" algn="l"/>
                <a:tab pos="1125538" algn="l"/>
                <a:tab pos="1574800" algn="l"/>
                <a:tab pos="2024063" algn="l"/>
                <a:tab pos="2473325" algn="l"/>
                <a:tab pos="2922588" algn="l"/>
                <a:tab pos="3371850" algn="l"/>
                <a:tab pos="3821113" algn="l"/>
                <a:tab pos="4270375" algn="l"/>
                <a:tab pos="4719638" algn="l"/>
                <a:tab pos="5168900" algn="l"/>
                <a:tab pos="5618163" algn="l"/>
                <a:tab pos="6067425" algn="l"/>
                <a:tab pos="6516688" algn="l"/>
                <a:tab pos="6965950" algn="l"/>
                <a:tab pos="7415213" algn="l"/>
                <a:tab pos="7864475" algn="l"/>
                <a:tab pos="8313738" algn="l"/>
                <a:tab pos="8763000" algn="l"/>
                <a:tab pos="9212263" algn="l"/>
              </a:tabLst>
            </a:pPr>
            <a:r>
              <a:rPr lang="es-ES_tradnl" sz="1000" dirty="0" smtClean="0"/>
              <a:t>Análisis</a:t>
            </a:r>
          </a:p>
          <a:p>
            <a:pPr marL="585788" lvl="1" indent="-228600" defTabSz="449263" eaLnBrk="1" hangingPunct="1">
              <a:lnSpc>
                <a:spcPct val="80000"/>
              </a:lnSpc>
              <a:spcBef>
                <a:spcPts val="375"/>
              </a:spcBef>
              <a:buFontTx/>
              <a:buChar char="•"/>
              <a:tabLst>
                <a:tab pos="228600" algn="l"/>
                <a:tab pos="676275" algn="l"/>
                <a:tab pos="1125538" algn="l"/>
                <a:tab pos="1574800" algn="l"/>
                <a:tab pos="2024063" algn="l"/>
                <a:tab pos="2473325" algn="l"/>
                <a:tab pos="2922588" algn="l"/>
                <a:tab pos="3371850" algn="l"/>
                <a:tab pos="3821113" algn="l"/>
                <a:tab pos="4270375" algn="l"/>
                <a:tab pos="4719638" algn="l"/>
                <a:tab pos="5168900" algn="l"/>
                <a:tab pos="5618163" algn="l"/>
                <a:tab pos="6067425" algn="l"/>
                <a:tab pos="6516688" algn="l"/>
                <a:tab pos="6965950" algn="l"/>
                <a:tab pos="7415213" algn="l"/>
                <a:tab pos="7864475" algn="l"/>
                <a:tab pos="8313738" algn="l"/>
                <a:tab pos="8763000" algn="l"/>
                <a:tab pos="9212263" algn="l"/>
              </a:tabLst>
            </a:pPr>
            <a:r>
              <a:rPr lang="es-ES_tradnl" sz="1000" dirty="0" smtClean="0"/>
              <a:t>En la organización, se reconoce la necesidad de realizar una aplicación computacional.  Tiene que ver mas con la operación de la organización.</a:t>
            </a:r>
          </a:p>
          <a:p>
            <a:pPr marL="585788" lvl="1" indent="-228600" defTabSz="449263" eaLnBrk="1" hangingPunct="1">
              <a:lnSpc>
                <a:spcPct val="80000"/>
              </a:lnSpc>
              <a:spcBef>
                <a:spcPts val="375"/>
              </a:spcBef>
              <a:buFontTx/>
              <a:buChar char="•"/>
              <a:tabLst>
                <a:tab pos="228600" algn="l"/>
                <a:tab pos="676275" algn="l"/>
                <a:tab pos="1125538" algn="l"/>
                <a:tab pos="1574800" algn="l"/>
                <a:tab pos="2024063" algn="l"/>
                <a:tab pos="2473325" algn="l"/>
                <a:tab pos="2922588" algn="l"/>
                <a:tab pos="3371850" algn="l"/>
                <a:tab pos="3821113" algn="l"/>
                <a:tab pos="4270375" algn="l"/>
                <a:tab pos="4719638" algn="l"/>
                <a:tab pos="5168900" algn="l"/>
                <a:tab pos="5618163" algn="l"/>
                <a:tab pos="6067425" algn="l"/>
                <a:tab pos="6516688" algn="l"/>
                <a:tab pos="6965950" algn="l"/>
                <a:tab pos="7415213" algn="l"/>
                <a:tab pos="7864475" algn="l"/>
                <a:tab pos="8313738" algn="l"/>
                <a:tab pos="8763000" algn="l"/>
                <a:tab pos="9212263" algn="l"/>
              </a:tabLst>
            </a:pPr>
            <a:r>
              <a:rPr lang="es-ES_tradnl" sz="1000" dirty="0" smtClean="0"/>
              <a:t>Identificación de los usuarios y de sus necesidades, es conveniente analizar la situación actual, cuando esta exista.  Se debe conocer las necesidades de ,os usuarios de esta función y de sus expectativas.</a:t>
            </a:r>
          </a:p>
          <a:p>
            <a:pPr marL="585788" lvl="1" indent="-228600" defTabSz="449263" eaLnBrk="1" hangingPunct="1">
              <a:lnSpc>
                <a:spcPct val="80000"/>
              </a:lnSpc>
              <a:spcBef>
                <a:spcPts val="375"/>
              </a:spcBef>
              <a:buFontTx/>
              <a:buChar char="•"/>
              <a:tabLst>
                <a:tab pos="228600" algn="l"/>
                <a:tab pos="676275" algn="l"/>
                <a:tab pos="1125538" algn="l"/>
                <a:tab pos="1574800" algn="l"/>
                <a:tab pos="2024063" algn="l"/>
                <a:tab pos="2473325" algn="l"/>
                <a:tab pos="2922588" algn="l"/>
                <a:tab pos="3371850" algn="l"/>
                <a:tab pos="3821113" algn="l"/>
                <a:tab pos="4270375" algn="l"/>
                <a:tab pos="4719638" algn="l"/>
                <a:tab pos="5168900" algn="l"/>
                <a:tab pos="5618163" algn="l"/>
                <a:tab pos="6067425" algn="l"/>
                <a:tab pos="6516688" algn="l"/>
                <a:tab pos="6965950" algn="l"/>
                <a:tab pos="7415213" algn="l"/>
                <a:tab pos="7864475" algn="l"/>
                <a:tab pos="8313738" algn="l"/>
                <a:tab pos="8763000" algn="l"/>
                <a:tab pos="9212263" algn="l"/>
              </a:tabLst>
            </a:pPr>
            <a:r>
              <a:rPr lang="es-ES_tradnl" sz="1000" dirty="0" smtClean="0"/>
              <a:t>Identificar las salidas  de información requeridas, las entradas de información existentes o determinar la forma de obtener la información si no existe, y los procesamientos requeridos de los datos (procesos de transformación)‏</a:t>
            </a:r>
          </a:p>
          <a:p>
            <a:pPr marL="585788" lvl="1" indent="-228600" defTabSz="449263" eaLnBrk="1" hangingPunct="1">
              <a:lnSpc>
                <a:spcPct val="80000"/>
              </a:lnSpc>
              <a:spcBef>
                <a:spcPts val="375"/>
              </a:spcBef>
              <a:buFontTx/>
              <a:buChar char="•"/>
              <a:tabLst>
                <a:tab pos="228600" algn="l"/>
                <a:tab pos="676275" algn="l"/>
                <a:tab pos="1125538" algn="l"/>
                <a:tab pos="1574800" algn="l"/>
                <a:tab pos="2024063" algn="l"/>
                <a:tab pos="2473325" algn="l"/>
                <a:tab pos="2922588" algn="l"/>
                <a:tab pos="3371850" algn="l"/>
                <a:tab pos="3821113" algn="l"/>
                <a:tab pos="4270375" algn="l"/>
                <a:tab pos="4719638" algn="l"/>
                <a:tab pos="5168900" algn="l"/>
                <a:tab pos="5618163" algn="l"/>
                <a:tab pos="6067425" algn="l"/>
                <a:tab pos="6516688" algn="l"/>
                <a:tab pos="6965950" algn="l"/>
                <a:tab pos="7415213" algn="l"/>
                <a:tab pos="7864475" algn="l"/>
                <a:tab pos="8313738" algn="l"/>
                <a:tab pos="8763000" algn="l"/>
                <a:tab pos="9212263" algn="l"/>
              </a:tabLst>
            </a:pPr>
            <a:r>
              <a:rPr lang="es-ES_tradnl" sz="1000" dirty="0" smtClean="0"/>
              <a:t>El resultado de la fase de análisis es el conjunto de requerimientos a satisfacer por el nuevo sistema. (ejemplo acceso de datos restringido a personal autorizado)‏</a:t>
            </a:r>
          </a:p>
          <a:p>
            <a:pPr marL="585788" lvl="1" indent="-228600" defTabSz="449263" eaLnBrk="1" hangingPunct="1">
              <a:lnSpc>
                <a:spcPct val="80000"/>
              </a:lnSpc>
              <a:spcBef>
                <a:spcPts val="375"/>
              </a:spcBef>
              <a:buFontTx/>
              <a:buChar char="•"/>
              <a:tabLst>
                <a:tab pos="228600" algn="l"/>
                <a:tab pos="676275" algn="l"/>
                <a:tab pos="1125538" algn="l"/>
                <a:tab pos="1574800" algn="l"/>
                <a:tab pos="2024063" algn="l"/>
                <a:tab pos="2473325" algn="l"/>
                <a:tab pos="2922588" algn="l"/>
                <a:tab pos="3371850" algn="l"/>
                <a:tab pos="3821113" algn="l"/>
                <a:tab pos="4270375" algn="l"/>
                <a:tab pos="4719638" algn="l"/>
                <a:tab pos="5168900" algn="l"/>
                <a:tab pos="5618163" algn="l"/>
                <a:tab pos="6067425" algn="l"/>
                <a:tab pos="6516688" algn="l"/>
                <a:tab pos="6965950" algn="l"/>
                <a:tab pos="7415213" algn="l"/>
                <a:tab pos="7864475" algn="l"/>
                <a:tab pos="8313738" algn="l"/>
                <a:tab pos="8763000" algn="l"/>
                <a:tab pos="9212263" algn="l"/>
              </a:tabLst>
            </a:pPr>
            <a:r>
              <a:rPr lang="es-ES_tradnl" sz="1000" dirty="0" smtClean="0"/>
              <a:t>Una vez aclarados los requerimientos, se convierten en especificaciones técnicas del sistema a desarrollar  (se debe tener una contraseña de 5 caracteres letras o dígitos)‏</a:t>
            </a:r>
          </a:p>
          <a:p>
            <a:pPr marL="585788" lvl="1" indent="-228600" defTabSz="449263" eaLnBrk="1" hangingPunct="1">
              <a:lnSpc>
                <a:spcPct val="80000"/>
              </a:lnSpc>
              <a:spcBef>
                <a:spcPts val="375"/>
              </a:spcBef>
              <a:tabLst>
                <a:tab pos="228600" algn="l"/>
                <a:tab pos="676275" algn="l"/>
                <a:tab pos="1125538" algn="l"/>
                <a:tab pos="1574800" algn="l"/>
                <a:tab pos="2024063" algn="l"/>
                <a:tab pos="2473325" algn="l"/>
                <a:tab pos="2922588" algn="l"/>
                <a:tab pos="3371850" algn="l"/>
                <a:tab pos="3821113" algn="l"/>
                <a:tab pos="4270375" algn="l"/>
                <a:tab pos="4719638" algn="l"/>
                <a:tab pos="5168900" algn="l"/>
                <a:tab pos="5618163" algn="l"/>
                <a:tab pos="6067425" algn="l"/>
                <a:tab pos="6516688" algn="l"/>
                <a:tab pos="6965950" algn="l"/>
                <a:tab pos="7415213" algn="l"/>
                <a:tab pos="7864475" algn="l"/>
                <a:tab pos="8313738" algn="l"/>
                <a:tab pos="8763000" algn="l"/>
                <a:tab pos="9212263" algn="l"/>
              </a:tabLst>
            </a:pPr>
            <a:endParaRPr lang="es-ES_tradnl" sz="1000" dirty="0" smtClean="0"/>
          </a:p>
          <a:p>
            <a:pPr marL="228600" indent="-228600" defTabSz="449263" eaLnBrk="1" hangingPunct="1">
              <a:lnSpc>
                <a:spcPct val="80000"/>
              </a:lnSpc>
              <a:spcBef>
                <a:spcPts val="375"/>
              </a:spcBef>
              <a:buFontTx/>
              <a:buAutoNum type="arabicPeriod"/>
              <a:tabLst>
                <a:tab pos="228600" algn="l"/>
                <a:tab pos="676275" algn="l"/>
                <a:tab pos="1125538" algn="l"/>
                <a:tab pos="1574800" algn="l"/>
                <a:tab pos="2024063" algn="l"/>
                <a:tab pos="2473325" algn="l"/>
                <a:tab pos="2922588" algn="l"/>
                <a:tab pos="3371850" algn="l"/>
                <a:tab pos="3821113" algn="l"/>
                <a:tab pos="4270375" algn="l"/>
                <a:tab pos="4719638" algn="l"/>
                <a:tab pos="5168900" algn="l"/>
                <a:tab pos="5618163" algn="l"/>
                <a:tab pos="6067425" algn="l"/>
                <a:tab pos="6516688" algn="l"/>
                <a:tab pos="6965950" algn="l"/>
                <a:tab pos="7415213" algn="l"/>
                <a:tab pos="7864475" algn="l"/>
                <a:tab pos="8313738" algn="l"/>
                <a:tab pos="8763000" algn="l"/>
                <a:tab pos="9212263" algn="l"/>
              </a:tabLst>
            </a:pPr>
            <a:r>
              <a:rPr lang="es-ES_tradnl" sz="1000" dirty="0" smtClean="0"/>
              <a:t>Diseño</a:t>
            </a:r>
          </a:p>
          <a:p>
            <a:pPr marL="585788" lvl="1" indent="-228600" defTabSz="449263" eaLnBrk="1" hangingPunct="1">
              <a:lnSpc>
                <a:spcPct val="80000"/>
              </a:lnSpc>
              <a:spcBef>
                <a:spcPts val="375"/>
              </a:spcBef>
              <a:buFontTx/>
              <a:buChar char="•"/>
              <a:tabLst>
                <a:tab pos="228600" algn="l"/>
                <a:tab pos="676275" algn="l"/>
                <a:tab pos="1125538" algn="l"/>
                <a:tab pos="1574800" algn="l"/>
                <a:tab pos="2024063" algn="l"/>
                <a:tab pos="2473325" algn="l"/>
                <a:tab pos="2922588" algn="l"/>
                <a:tab pos="3371850" algn="l"/>
                <a:tab pos="3821113" algn="l"/>
                <a:tab pos="4270375" algn="l"/>
                <a:tab pos="4719638" algn="l"/>
                <a:tab pos="5168900" algn="l"/>
                <a:tab pos="5618163" algn="l"/>
                <a:tab pos="6067425" algn="l"/>
                <a:tab pos="6516688" algn="l"/>
                <a:tab pos="6965950" algn="l"/>
                <a:tab pos="7415213" algn="l"/>
                <a:tab pos="7864475" algn="l"/>
                <a:tab pos="8313738" algn="l"/>
                <a:tab pos="8763000" algn="l"/>
                <a:tab pos="9212263" algn="l"/>
              </a:tabLst>
            </a:pPr>
            <a:r>
              <a:rPr lang="es-ES_tradnl" sz="1000" dirty="0" smtClean="0"/>
              <a:t>Desarrollo de los detalles técnicos del sistema propuesto</a:t>
            </a:r>
          </a:p>
          <a:p>
            <a:pPr marL="585788" lvl="1" indent="-228600" defTabSz="449263" eaLnBrk="1" hangingPunct="1">
              <a:lnSpc>
                <a:spcPct val="80000"/>
              </a:lnSpc>
              <a:spcBef>
                <a:spcPts val="375"/>
              </a:spcBef>
              <a:buFontTx/>
              <a:buChar char="•"/>
              <a:tabLst>
                <a:tab pos="228600" algn="l"/>
                <a:tab pos="676275" algn="l"/>
                <a:tab pos="1125538" algn="l"/>
                <a:tab pos="1574800" algn="l"/>
                <a:tab pos="2024063" algn="l"/>
                <a:tab pos="2473325" algn="l"/>
                <a:tab pos="2922588" algn="l"/>
                <a:tab pos="3371850" algn="l"/>
                <a:tab pos="3821113" algn="l"/>
                <a:tab pos="4270375" algn="l"/>
                <a:tab pos="4719638" algn="l"/>
                <a:tab pos="5168900" algn="l"/>
                <a:tab pos="5618163" algn="l"/>
                <a:tab pos="6067425" algn="l"/>
                <a:tab pos="6516688" algn="l"/>
                <a:tab pos="6965950" algn="l"/>
                <a:tab pos="7415213" algn="l"/>
                <a:tab pos="7864475" algn="l"/>
                <a:tab pos="8313738" algn="l"/>
                <a:tab pos="8763000" algn="l"/>
                <a:tab pos="9212263" algn="l"/>
              </a:tabLst>
            </a:pPr>
            <a:r>
              <a:rPr lang="es-ES_tradnl" sz="1000" dirty="0" smtClean="0"/>
              <a:t>División en módulos</a:t>
            </a:r>
          </a:p>
          <a:p>
            <a:pPr marL="585788" lvl="1" indent="-228600" defTabSz="449263" eaLnBrk="1" hangingPunct="1">
              <a:lnSpc>
                <a:spcPct val="80000"/>
              </a:lnSpc>
              <a:spcBef>
                <a:spcPts val="375"/>
              </a:spcBef>
              <a:buFontTx/>
              <a:buChar char="•"/>
              <a:tabLst>
                <a:tab pos="228600" algn="l"/>
                <a:tab pos="676275" algn="l"/>
                <a:tab pos="1125538" algn="l"/>
                <a:tab pos="1574800" algn="l"/>
                <a:tab pos="2024063" algn="l"/>
                <a:tab pos="2473325" algn="l"/>
                <a:tab pos="2922588" algn="l"/>
                <a:tab pos="3371850" algn="l"/>
                <a:tab pos="3821113" algn="l"/>
                <a:tab pos="4270375" algn="l"/>
                <a:tab pos="4719638" algn="l"/>
                <a:tab pos="5168900" algn="l"/>
                <a:tab pos="5618163" algn="l"/>
                <a:tab pos="6067425" algn="l"/>
                <a:tab pos="6516688" algn="l"/>
                <a:tab pos="6965950" algn="l"/>
                <a:tab pos="7415213" algn="l"/>
                <a:tab pos="7864475" algn="l"/>
                <a:tab pos="8313738" algn="l"/>
                <a:tab pos="8763000" algn="l"/>
                <a:tab pos="9212263" algn="l"/>
              </a:tabLst>
            </a:pPr>
            <a:r>
              <a:rPr lang="es-ES_tradnl" sz="1000" dirty="0" smtClean="0"/>
              <a:t>Ingeniería Básica o </a:t>
            </a:r>
            <a:r>
              <a:rPr lang="es-ES_tradnl" sz="1000" dirty="0" err="1" smtClean="0"/>
              <a:t>modelamiento</a:t>
            </a:r>
            <a:r>
              <a:rPr lang="es-ES_tradnl" sz="1000" dirty="0" smtClean="0"/>
              <a:t> conceptual de la solución</a:t>
            </a:r>
          </a:p>
          <a:p>
            <a:pPr marL="585788" lvl="1" indent="-228600" defTabSz="449263" eaLnBrk="1" hangingPunct="1">
              <a:lnSpc>
                <a:spcPct val="80000"/>
              </a:lnSpc>
              <a:spcBef>
                <a:spcPts val="375"/>
              </a:spcBef>
              <a:tabLst>
                <a:tab pos="228600" algn="l"/>
                <a:tab pos="676275" algn="l"/>
                <a:tab pos="1125538" algn="l"/>
                <a:tab pos="1574800" algn="l"/>
                <a:tab pos="2024063" algn="l"/>
                <a:tab pos="2473325" algn="l"/>
                <a:tab pos="2922588" algn="l"/>
                <a:tab pos="3371850" algn="l"/>
                <a:tab pos="3821113" algn="l"/>
                <a:tab pos="4270375" algn="l"/>
                <a:tab pos="4719638" algn="l"/>
                <a:tab pos="5168900" algn="l"/>
                <a:tab pos="5618163" algn="l"/>
                <a:tab pos="6067425" algn="l"/>
                <a:tab pos="6516688" algn="l"/>
                <a:tab pos="6965950" algn="l"/>
                <a:tab pos="7415213" algn="l"/>
                <a:tab pos="7864475" algn="l"/>
                <a:tab pos="8313738" algn="l"/>
                <a:tab pos="8763000" algn="l"/>
                <a:tab pos="9212263" algn="l"/>
              </a:tabLst>
            </a:pPr>
            <a:endParaRPr lang="es-ES_tradnl" sz="1000" dirty="0" smtClean="0"/>
          </a:p>
          <a:p>
            <a:pPr marL="228600" indent="-228600" defTabSz="449263" eaLnBrk="1" hangingPunct="1">
              <a:lnSpc>
                <a:spcPct val="80000"/>
              </a:lnSpc>
              <a:spcBef>
                <a:spcPts val="375"/>
              </a:spcBef>
              <a:buFontTx/>
              <a:buAutoNum type="arabicPeriod"/>
              <a:tabLst>
                <a:tab pos="228600" algn="l"/>
                <a:tab pos="676275" algn="l"/>
                <a:tab pos="1125538" algn="l"/>
                <a:tab pos="1574800" algn="l"/>
                <a:tab pos="2024063" algn="l"/>
                <a:tab pos="2473325" algn="l"/>
                <a:tab pos="2922588" algn="l"/>
                <a:tab pos="3371850" algn="l"/>
                <a:tab pos="3821113" algn="l"/>
                <a:tab pos="4270375" algn="l"/>
                <a:tab pos="4719638" algn="l"/>
                <a:tab pos="5168900" algn="l"/>
                <a:tab pos="5618163" algn="l"/>
                <a:tab pos="6067425" algn="l"/>
                <a:tab pos="6516688" algn="l"/>
                <a:tab pos="6965950" algn="l"/>
                <a:tab pos="7415213" algn="l"/>
                <a:tab pos="7864475" algn="l"/>
                <a:tab pos="8313738" algn="l"/>
                <a:tab pos="8763000" algn="l"/>
                <a:tab pos="9212263" algn="l"/>
              </a:tabLst>
            </a:pPr>
            <a:r>
              <a:rPr lang="es-ES_tradnl" sz="1000" dirty="0" smtClean="0"/>
              <a:t>Construcción e Implantación</a:t>
            </a:r>
          </a:p>
          <a:p>
            <a:pPr marL="585788" lvl="1" indent="-228600" defTabSz="449263" eaLnBrk="1" hangingPunct="1">
              <a:lnSpc>
                <a:spcPct val="80000"/>
              </a:lnSpc>
              <a:spcBef>
                <a:spcPts val="375"/>
              </a:spcBef>
              <a:buFontTx/>
              <a:buChar char="•"/>
              <a:tabLst>
                <a:tab pos="228600" algn="l"/>
                <a:tab pos="676275" algn="l"/>
                <a:tab pos="1125538" algn="l"/>
                <a:tab pos="1574800" algn="l"/>
                <a:tab pos="2024063" algn="l"/>
                <a:tab pos="2473325" algn="l"/>
                <a:tab pos="2922588" algn="l"/>
                <a:tab pos="3371850" algn="l"/>
                <a:tab pos="3821113" algn="l"/>
                <a:tab pos="4270375" algn="l"/>
                <a:tab pos="4719638" algn="l"/>
                <a:tab pos="5168900" algn="l"/>
                <a:tab pos="5618163" algn="l"/>
                <a:tab pos="6067425" algn="l"/>
                <a:tab pos="6516688" algn="l"/>
                <a:tab pos="6965950" algn="l"/>
                <a:tab pos="7415213" algn="l"/>
                <a:tab pos="7864475" algn="l"/>
                <a:tab pos="8313738" algn="l"/>
                <a:tab pos="8763000" algn="l"/>
                <a:tab pos="9212263" algn="l"/>
              </a:tabLst>
            </a:pPr>
            <a:r>
              <a:rPr lang="es-ES_tradnl" sz="1000" dirty="0" smtClean="0"/>
              <a:t>Escritura de programas, desarrollo de las bases de datos</a:t>
            </a:r>
          </a:p>
          <a:p>
            <a:pPr marL="585788" lvl="1" indent="-228600" defTabSz="449263" eaLnBrk="1" hangingPunct="1">
              <a:lnSpc>
                <a:spcPct val="80000"/>
              </a:lnSpc>
              <a:spcBef>
                <a:spcPts val="375"/>
              </a:spcBef>
              <a:tabLst>
                <a:tab pos="228600" algn="l"/>
                <a:tab pos="676275" algn="l"/>
                <a:tab pos="1125538" algn="l"/>
                <a:tab pos="1574800" algn="l"/>
                <a:tab pos="2024063" algn="l"/>
                <a:tab pos="2473325" algn="l"/>
                <a:tab pos="2922588" algn="l"/>
                <a:tab pos="3371850" algn="l"/>
                <a:tab pos="3821113" algn="l"/>
                <a:tab pos="4270375" algn="l"/>
                <a:tab pos="4719638" algn="l"/>
                <a:tab pos="5168900" algn="l"/>
                <a:tab pos="5618163" algn="l"/>
                <a:tab pos="6067425" algn="l"/>
                <a:tab pos="6516688" algn="l"/>
                <a:tab pos="6965950" algn="l"/>
                <a:tab pos="7415213" algn="l"/>
                <a:tab pos="7864475" algn="l"/>
                <a:tab pos="8313738" algn="l"/>
                <a:tab pos="8763000" algn="l"/>
                <a:tab pos="9212263" algn="l"/>
              </a:tabLst>
            </a:pPr>
            <a:endParaRPr lang="es-ES_tradnl" sz="1000" dirty="0" smtClean="0"/>
          </a:p>
          <a:p>
            <a:pPr marL="228600" indent="-228600" defTabSz="449263" eaLnBrk="1" hangingPunct="1">
              <a:lnSpc>
                <a:spcPct val="80000"/>
              </a:lnSpc>
              <a:spcBef>
                <a:spcPts val="375"/>
              </a:spcBef>
              <a:buFontTx/>
              <a:buAutoNum type="arabicPeriod"/>
              <a:tabLst>
                <a:tab pos="228600" algn="l"/>
                <a:tab pos="676275" algn="l"/>
                <a:tab pos="1125538" algn="l"/>
                <a:tab pos="1574800" algn="l"/>
                <a:tab pos="2024063" algn="l"/>
                <a:tab pos="2473325" algn="l"/>
                <a:tab pos="2922588" algn="l"/>
                <a:tab pos="3371850" algn="l"/>
                <a:tab pos="3821113" algn="l"/>
                <a:tab pos="4270375" algn="l"/>
                <a:tab pos="4719638" algn="l"/>
                <a:tab pos="5168900" algn="l"/>
                <a:tab pos="5618163" algn="l"/>
                <a:tab pos="6067425" algn="l"/>
                <a:tab pos="6516688" algn="l"/>
                <a:tab pos="6965950" algn="l"/>
                <a:tab pos="7415213" algn="l"/>
                <a:tab pos="7864475" algn="l"/>
                <a:tab pos="8313738" algn="l"/>
                <a:tab pos="8763000" algn="l"/>
                <a:tab pos="9212263" algn="l"/>
              </a:tabLst>
            </a:pPr>
            <a:r>
              <a:rPr lang="es-ES_tradnl" sz="1000" dirty="0" smtClean="0"/>
              <a:t>Prueba</a:t>
            </a:r>
          </a:p>
          <a:p>
            <a:pPr marL="585788" lvl="1" indent="-228600" defTabSz="449263" eaLnBrk="1" hangingPunct="1">
              <a:lnSpc>
                <a:spcPct val="80000"/>
              </a:lnSpc>
              <a:spcBef>
                <a:spcPts val="375"/>
              </a:spcBef>
              <a:buFontTx/>
              <a:buChar char="•"/>
              <a:tabLst>
                <a:tab pos="228600" algn="l"/>
                <a:tab pos="676275" algn="l"/>
                <a:tab pos="1125538" algn="l"/>
                <a:tab pos="1574800" algn="l"/>
                <a:tab pos="2024063" algn="l"/>
                <a:tab pos="2473325" algn="l"/>
                <a:tab pos="2922588" algn="l"/>
                <a:tab pos="3371850" algn="l"/>
                <a:tab pos="3821113" algn="l"/>
                <a:tab pos="4270375" algn="l"/>
                <a:tab pos="4719638" algn="l"/>
                <a:tab pos="5168900" algn="l"/>
                <a:tab pos="5618163" algn="l"/>
                <a:tab pos="6067425" algn="l"/>
                <a:tab pos="6516688" algn="l"/>
                <a:tab pos="6965950" algn="l"/>
                <a:tab pos="7415213" algn="l"/>
                <a:tab pos="7864475" algn="l"/>
                <a:tab pos="8313738" algn="l"/>
                <a:tab pos="8763000" algn="l"/>
                <a:tab pos="9212263" algn="l"/>
              </a:tabLst>
            </a:pPr>
            <a:r>
              <a:rPr lang="es-ES_tradnl" sz="1000" dirty="0" smtClean="0"/>
              <a:t>Pruebas de módulos individuales, pruebas de integración, prueba de sistemas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62" name="Text Box 2"/>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p:spPr>
        <p:txBody>
          <a:bodyPr wrap="none" anchor="ctr"/>
          <a:lstStyle/>
          <a:p>
            <a:endParaRPr lang="es-ES"/>
          </a:p>
        </p:txBody>
      </p:sp>
      <p:sp>
        <p:nvSpPr>
          <p:cNvPr id="40963" name="Text Box 3"/>
          <p:cNvSpPr>
            <a:spLocks noGrp="1" noChangeArrowheads="1"/>
          </p:cNvSpPr>
          <p:nvPr>
            <p:ph type="body"/>
          </p:nvPr>
        </p:nvSpPr>
        <p:spPr bwMode="auto">
          <a:noFill/>
        </p:spPr>
        <p:txBody>
          <a:bodyPr wrap="square" lIns="90000" tIns="46800" rIns="90000" bIns="46800" numCol="1" anchor="t" anchorCtr="0" compatLnSpc="1">
            <a:prstTxWarp prst="textNoShape">
              <a:avLst/>
            </a:prstTxWarp>
          </a:bodyPr>
          <a:lstStyle/>
          <a:p>
            <a:pPr marL="177800" indent="-177800" defTabSz="449263" eaLnBrk="1" hangingPunct="1">
              <a:spcBef>
                <a:spcPts val="450"/>
              </a:spcBef>
              <a:buFont typeface="Arial" charset="0"/>
              <a:buChar char="-"/>
              <a:tabLst>
                <a:tab pos="177800" algn="l"/>
                <a:tab pos="625475" algn="l"/>
                <a:tab pos="1074738" algn="l"/>
                <a:tab pos="1524000" algn="l"/>
                <a:tab pos="1973263" algn="l"/>
                <a:tab pos="2422525" algn="l"/>
                <a:tab pos="2871788" algn="l"/>
                <a:tab pos="3321050" algn="l"/>
                <a:tab pos="3770313" algn="l"/>
                <a:tab pos="4219575" algn="l"/>
                <a:tab pos="4668838" algn="l"/>
                <a:tab pos="5118100" algn="l"/>
                <a:tab pos="5567363" algn="l"/>
                <a:tab pos="6016625" algn="l"/>
                <a:tab pos="6465888" algn="l"/>
                <a:tab pos="6915150" algn="l"/>
                <a:tab pos="7364413" algn="l"/>
                <a:tab pos="7813675" algn="l"/>
                <a:tab pos="8262938" algn="l"/>
                <a:tab pos="8712200" algn="l"/>
                <a:tab pos="9161463" algn="l"/>
              </a:tabLst>
            </a:pPr>
            <a:r>
              <a:rPr lang="es-CL" dirty="0" smtClean="0"/>
              <a:t>El software no se desgasta</a:t>
            </a:r>
          </a:p>
          <a:p>
            <a:pPr marL="177800" indent="-177800" defTabSz="449263" eaLnBrk="1" hangingPunct="1">
              <a:spcBef>
                <a:spcPts val="450"/>
              </a:spcBef>
              <a:buFont typeface="Arial" charset="0"/>
              <a:buChar char="-"/>
              <a:tabLst>
                <a:tab pos="177800" algn="l"/>
                <a:tab pos="625475" algn="l"/>
                <a:tab pos="1074738" algn="l"/>
                <a:tab pos="1524000" algn="l"/>
                <a:tab pos="1973263" algn="l"/>
                <a:tab pos="2422525" algn="l"/>
                <a:tab pos="2871788" algn="l"/>
                <a:tab pos="3321050" algn="l"/>
                <a:tab pos="3770313" algn="l"/>
                <a:tab pos="4219575" algn="l"/>
                <a:tab pos="4668838" algn="l"/>
                <a:tab pos="5118100" algn="l"/>
                <a:tab pos="5567363" algn="l"/>
                <a:tab pos="6016625" algn="l"/>
                <a:tab pos="6465888" algn="l"/>
                <a:tab pos="6915150" algn="l"/>
                <a:tab pos="7364413" algn="l"/>
                <a:tab pos="7813675" algn="l"/>
                <a:tab pos="8262938" algn="l"/>
                <a:tab pos="8712200" algn="l"/>
                <a:tab pos="9161463" algn="l"/>
              </a:tabLst>
            </a:pPr>
            <a:r>
              <a:rPr lang="es-CL" dirty="0" smtClean="0"/>
              <a:t>Se modifica por </a:t>
            </a:r>
          </a:p>
          <a:p>
            <a:pPr marL="542925" lvl="1" indent="-161925" defTabSz="449263" eaLnBrk="1" hangingPunct="1">
              <a:spcBef>
                <a:spcPts val="450"/>
              </a:spcBef>
              <a:buFont typeface="Arial" charset="0"/>
              <a:buChar char="-"/>
              <a:tabLst>
                <a:tab pos="177800" algn="l"/>
                <a:tab pos="625475" algn="l"/>
                <a:tab pos="1074738" algn="l"/>
                <a:tab pos="1524000" algn="l"/>
                <a:tab pos="1973263" algn="l"/>
                <a:tab pos="2422525" algn="l"/>
                <a:tab pos="2871788" algn="l"/>
                <a:tab pos="3321050" algn="l"/>
                <a:tab pos="3770313" algn="l"/>
                <a:tab pos="4219575" algn="l"/>
                <a:tab pos="4668838" algn="l"/>
                <a:tab pos="5118100" algn="l"/>
                <a:tab pos="5567363" algn="l"/>
                <a:tab pos="6016625" algn="l"/>
                <a:tab pos="6465888" algn="l"/>
                <a:tab pos="6915150" algn="l"/>
                <a:tab pos="7364413" algn="l"/>
                <a:tab pos="7813675" algn="l"/>
                <a:tab pos="8262938" algn="l"/>
                <a:tab pos="8712200" algn="l"/>
                <a:tab pos="9161463" algn="l"/>
              </a:tabLst>
            </a:pPr>
            <a:r>
              <a:rPr lang="es-CL" dirty="0" smtClean="0"/>
              <a:t>errores no descubiertos en la fase de desarrollo obliga a alterar </a:t>
            </a:r>
          </a:p>
          <a:p>
            <a:pPr marL="542925" lvl="1" indent="-161925" defTabSz="449263" eaLnBrk="1" hangingPunct="1">
              <a:spcBef>
                <a:spcPts val="450"/>
              </a:spcBef>
              <a:buFont typeface="Arial" charset="0"/>
              <a:buChar char="-"/>
              <a:tabLst>
                <a:tab pos="177800" algn="l"/>
                <a:tab pos="625475" algn="l"/>
                <a:tab pos="1074738" algn="l"/>
                <a:tab pos="1524000" algn="l"/>
                <a:tab pos="1973263" algn="l"/>
                <a:tab pos="2422525" algn="l"/>
                <a:tab pos="2871788" algn="l"/>
                <a:tab pos="3321050" algn="l"/>
                <a:tab pos="3770313" algn="l"/>
                <a:tab pos="4219575" algn="l"/>
                <a:tab pos="4668838" algn="l"/>
                <a:tab pos="5118100" algn="l"/>
                <a:tab pos="5567363" algn="l"/>
                <a:tab pos="6016625" algn="l"/>
                <a:tab pos="6465888" algn="l"/>
                <a:tab pos="6915150" algn="l"/>
                <a:tab pos="7364413" algn="l"/>
                <a:tab pos="7813675" algn="l"/>
                <a:tab pos="8262938" algn="l"/>
                <a:tab pos="8712200" algn="l"/>
                <a:tab pos="9161463" algn="l"/>
              </a:tabLst>
            </a:pPr>
            <a:r>
              <a:rPr lang="es-CL" dirty="0" smtClean="0"/>
              <a:t>Por cambios en la aplicación</a:t>
            </a:r>
          </a:p>
          <a:p>
            <a:pPr marL="542925" lvl="1" indent="-161925" defTabSz="449263" eaLnBrk="1" hangingPunct="1">
              <a:spcBef>
                <a:spcPts val="450"/>
              </a:spcBef>
              <a:buFont typeface="Arial" charset="0"/>
              <a:buChar char="-"/>
              <a:tabLst>
                <a:tab pos="177800" algn="l"/>
                <a:tab pos="625475" algn="l"/>
                <a:tab pos="1074738" algn="l"/>
                <a:tab pos="1524000" algn="l"/>
                <a:tab pos="1973263" algn="l"/>
                <a:tab pos="2422525" algn="l"/>
                <a:tab pos="2871788" algn="l"/>
                <a:tab pos="3321050" algn="l"/>
                <a:tab pos="3770313" algn="l"/>
                <a:tab pos="4219575" algn="l"/>
                <a:tab pos="4668838" algn="l"/>
                <a:tab pos="5118100" algn="l"/>
                <a:tab pos="5567363" algn="l"/>
                <a:tab pos="6016625" algn="l"/>
                <a:tab pos="6465888" algn="l"/>
                <a:tab pos="6915150" algn="l"/>
                <a:tab pos="7364413" algn="l"/>
                <a:tab pos="7813675" algn="l"/>
                <a:tab pos="8262938" algn="l"/>
                <a:tab pos="8712200" algn="l"/>
                <a:tab pos="9161463" algn="l"/>
              </a:tabLst>
            </a:pPr>
            <a:r>
              <a:rPr lang="es-CL" dirty="0" smtClean="0"/>
              <a:t>Porque cambios en una modificación anterior provocan problemas en otra parte</a:t>
            </a:r>
          </a:p>
          <a:p>
            <a:pPr marL="542925" lvl="1" indent="-161925" defTabSz="449263" eaLnBrk="1" hangingPunct="1">
              <a:spcBef>
                <a:spcPts val="450"/>
              </a:spcBef>
              <a:buFont typeface="Arial" charset="0"/>
              <a:buChar char="-"/>
              <a:tabLst>
                <a:tab pos="177800" algn="l"/>
                <a:tab pos="625475" algn="l"/>
                <a:tab pos="1074738" algn="l"/>
                <a:tab pos="1524000" algn="l"/>
                <a:tab pos="1973263" algn="l"/>
                <a:tab pos="2422525" algn="l"/>
                <a:tab pos="2871788" algn="l"/>
                <a:tab pos="3321050" algn="l"/>
                <a:tab pos="3770313" algn="l"/>
                <a:tab pos="4219575" algn="l"/>
                <a:tab pos="4668838" algn="l"/>
                <a:tab pos="5118100" algn="l"/>
                <a:tab pos="5567363" algn="l"/>
                <a:tab pos="6016625" algn="l"/>
                <a:tab pos="6465888" algn="l"/>
                <a:tab pos="6915150" algn="l"/>
                <a:tab pos="7364413" algn="l"/>
                <a:tab pos="7813675" algn="l"/>
                <a:tab pos="8262938" algn="l"/>
                <a:tab pos="8712200" algn="l"/>
                <a:tab pos="9161463" algn="l"/>
              </a:tabLst>
            </a:pPr>
            <a:r>
              <a:rPr lang="es-CL" dirty="0" smtClean="0"/>
              <a:t>Ejemplo: cambios de las leyes obliga a cambiar el procedimiento de calculo del sueldo, y ese cambio provoca cambios en otra parte del programa.</a:t>
            </a:r>
          </a:p>
          <a:p>
            <a:pPr marL="177800" indent="-177800" defTabSz="449263" eaLnBrk="1" hangingPunct="1">
              <a:spcBef>
                <a:spcPts val="450"/>
              </a:spcBef>
              <a:buFont typeface="Arial" charset="0"/>
              <a:buChar char="-"/>
              <a:tabLst>
                <a:tab pos="177800" algn="l"/>
                <a:tab pos="625475" algn="l"/>
                <a:tab pos="1074738" algn="l"/>
                <a:tab pos="1524000" algn="l"/>
                <a:tab pos="1973263" algn="l"/>
                <a:tab pos="2422525" algn="l"/>
                <a:tab pos="2871788" algn="l"/>
                <a:tab pos="3321050" algn="l"/>
                <a:tab pos="3770313" algn="l"/>
                <a:tab pos="4219575" algn="l"/>
                <a:tab pos="4668838" algn="l"/>
                <a:tab pos="5118100" algn="l"/>
                <a:tab pos="5567363" algn="l"/>
                <a:tab pos="6016625" algn="l"/>
                <a:tab pos="6465888" algn="l"/>
                <a:tab pos="6915150" algn="l"/>
                <a:tab pos="7364413" algn="l"/>
                <a:tab pos="7813675" algn="l"/>
                <a:tab pos="8262938" algn="l"/>
                <a:tab pos="8712200" algn="l"/>
                <a:tab pos="9161463" algn="l"/>
              </a:tabLst>
            </a:pPr>
            <a:r>
              <a:rPr lang="es-CL" dirty="0" smtClean="0"/>
              <a:t>El proceso de modificación requiere que una persona, usualmente diferente del programador original, estudie el programa y su documentación hasta entenderlo, de otra forma podría introducir mas problemas de los que ya tiene.</a:t>
            </a:r>
          </a:p>
          <a:p>
            <a:pPr marL="177800" indent="-177800" defTabSz="449263" eaLnBrk="1" hangingPunct="1">
              <a:spcBef>
                <a:spcPts val="450"/>
              </a:spcBef>
              <a:buFont typeface="Arial" charset="0"/>
              <a:buChar char="-"/>
              <a:tabLst>
                <a:tab pos="177800" algn="l"/>
                <a:tab pos="625475" algn="l"/>
                <a:tab pos="1074738" algn="l"/>
                <a:tab pos="1524000" algn="l"/>
                <a:tab pos="1973263" algn="l"/>
                <a:tab pos="2422525" algn="l"/>
                <a:tab pos="2871788" algn="l"/>
                <a:tab pos="3321050" algn="l"/>
                <a:tab pos="3770313" algn="l"/>
                <a:tab pos="4219575" algn="l"/>
                <a:tab pos="4668838" algn="l"/>
                <a:tab pos="5118100" algn="l"/>
                <a:tab pos="5567363" algn="l"/>
                <a:tab pos="6016625" algn="l"/>
                <a:tab pos="6465888" algn="l"/>
                <a:tab pos="6915150" algn="l"/>
                <a:tab pos="7364413" algn="l"/>
                <a:tab pos="7813675" algn="l"/>
                <a:tab pos="8262938" algn="l"/>
                <a:tab pos="8712200" algn="l"/>
                <a:tab pos="9161463" algn="l"/>
              </a:tabLst>
            </a:pPr>
            <a:r>
              <a:rPr lang="es-CL" dirty="0" smtClean="0"/>
              <a:t>Muchas veces es preferible desechar el programa y escribirlo de nuevo, que modificarlo.</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p:txBody>
          <a:bodyPr/>
          <a:lstStyle/>
          <a:p>
            <a:pPr>
              <a:defRPr/>
            </a:pPr>
            <a:fld id="{3B9C14F4-67C5-42E6-AEA9-5DB03C6DF133}" type="slidenum">
              <a:rPr lang="es-ES" smtClean="0"/>
              <a:pPr>
                <a:defRPr/>
              </a:pPr>
              <a:t>13</a:t>
            </a:fld>
            <a:endParaRPr lang="es-ES" smtClean="0"/>
          </a:p>
        </p:txBody>
      </p:sp>
      <p:sp>
        <p:nvSpPr>
          <p:cNvPr id="43011" name="Rectangle 2"/>
          <p:cNvSpPr>
            <a:spLocks noGrp="1" noRot="1" noChangeAspect="1" noChangeArrowheads="1" noTextEdit="1"/>
          </p:cNvSpPr>
          <p:nvPr>
            <p:ph type="sldImg"/>
          </p:nvPr>
        </p:nvSpPr>
        <p:spPr bwMode="auto">
          <a:xfrm>
            <a:off x="1155700" y="700088"/>
            <a:ext cx="4589463" cy="3441700"/>
          </a:xfrm>
          <a:noFill/>
          <a:ln>
            <a:solidFill>
              <a:srgbClr val="000000"/>
            </a:solidFill>
            <a:miter lim="800000"/>
            <a:headEnd/>
            <a:tailEnd/>
          </a:ln>
        </p:spPr>
      </p:sp>
      <p:sp>
        <p:nvSpPr>
          <p:cNvPr id="43012" name="Rectangle 3"/>
          <p:cNvSpPr>
            <a:spLocks noGrp="1" noChangeArrowheads="1"/>
          </p:cNvSpPr>
          <p:nvPr>
            <p:ph type="body" idx="1"/>
          </p:nvPr>
        </p:nvSpPr>
        <p:spPr bwMode="auto">
          <a:xfrm>
            <a:off x="939800" y="4352925"/>
            <a:ext cx="5014913" cy="4140200"/>
          </a:xfrm>
          <a:noFill/>
        </p:spPr>
        <p:txBody>
          <a:bodyPr wrap="square" numCol="1" anchor="t" anchorCtr="0" compatLnSpc="1">
            <a:prstTxWarp prst="textNoShape">
              <a:avLst/>
            </a:prstTxWarp>
          </a:bodyPr>
          <a:lstStyle/>
          <a:p>
            <a:pPr eaLnBrk="1" hangingPunct="1">
              <a:lnSpc>
                <a:spcPct val="90000"/>
              </a:lnSpc>
            </a:pPr>
            <a:endParaRPr lang="es-ES" sz="100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p:txBody>
          <a:bodyPr/>
          <a:lstStyle/>
          <a:p>
            <a:pPr>
              <a:defRPr/>
            </a:pPr>
            <a:fld id="{243B2420-19F3-4CD5-96E8-3E28A713ED23}" type="slidenum">
              <a:rPr lang="es-ES" smtClean="0"/>
              <a:pPr>
                <a:defRPr/>
              </a:pPr>
              <a:t>14</a:t>
            </a:fld>
            <a:endParaRPr lang="es-ES" smtClean="0"/>
          </a:p>
        </p:txBody>
      </p:sp>
      <p:sp>
        <p:nvSpPr>
          <p:cNvPr id="44035" name="Rectangle 2"/>
          <p:cNvSpPr>
            <a:spLocks noGrp="1" noRot="1" noChangeAspect="1" noChangeArrowheads="1" noTextEdit="1"/>
          </p:cNvSpPr>
          <p:nvPr>
            <p:ph type="sldImg"/>
          </p:nvPr>
        </p:nvSpPr>
        <p:spPr bwMode="auto">
          <a:xfrm>
            <a:off x="1155700" y="700088"/>
            <a:ext cx="4589463" cy="3441700"/>
          </a:xfrm>
          <a:noFill/>
          <a:ln>
            <a:solidFill>
              <a:srgbClr val="000000"/>
            </a:solidFill>
            <a:miter lim="800000"/>
            <a:headEnd/>
            <a:tailEnd/>
          </a:ln>
        </p:spPr>
      </p:sp>
      <p:sp>
        <p:nvSpPr>
          <p:cNvPr id="44036" name="Rectangle 3"/>
          <p:cNvSpPr>
            <a:spLocks noGrp="1" noChangeArrowheads="1"/>
          </p:cNvSpPr>
          <p:nvPr>
            <p:ph type="body" idx="1"/>
          </p:nvPr>
        </p:nvSpPr>
        <p:spPr bwMode="auto">
          <a:xfrm>
            <a:off x="939800" y="4352925"/>
            <a:ext cx="5014913" cy="4140200"/>
          </a:xfrm>
          <a:noFill/>
        </p:spPr>
        <p:txBody>
          <a:bodyPr wrap="square" numCol="1" anchor="t" anchorCtr="0" compatLnSpc="1">
            <a:prstTxWarp prst="textNoShape">
              <a:avLst/>
            </a:prstTxWarp>
          </a:bodyPr>
          <a:lstStyle/>
          <a:p>
            <a:pPr eaLnBrk="1" hangingPunct="1"/>
            <a:endParaRPr lang="es-E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3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4 Rectángulo"/>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5 Rectángulo"/>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6 Rectángulo"/>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9 Conector recto"/>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1" name="10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11 Conector recto"/>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3" name="12 Conector recto"/>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4" name="13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5" name="14 Conector recto"/>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6" name="15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16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17 Elipse"/>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18 Elipse"/>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0" name="19 Elipse"/>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1" name="20 Elipse"/>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7 Título"/>
          <p:cNvSpPr>
            <a:spLocks noGrp="1"/>
          </p:cNvSpPr>
          <p:nvPr>
            <p:ph type="ctrTitle"/>
          </p:nvPr>
        </p:nvSpPr>
        <p:spPr>
          <a:xfrm>
            <a:off x="2286000" y="3124200"/>
            <a:ext cx="6172200" cy="1894362"/>
          </a:xfrm>
        </p:spPr>
        <p:txBody>
          <a:bodyPr/>
          <a:lstStyle>
            <a:lvl1pPr>
              <a:defRPr b="1"/>
            </a:lvl1pPr>
          </a:lstStyle>
          <a:p>
            <a:r>
              <a:rPr lang="es-ES" smtClean="0"/>
              <a:t>Haga clic para modificar el estilo de título del patrón</a:t>
            </a:r>
            <a:endParaRPr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22" name="27 Marcador de fecha"/>
          <p:cNvSpPr>
            <a:spLocks noGrp="1"/>
          </p:cNvSpPr>
          <p:nvPr>
            <p:ph type="dt" sz="half" idx="10"/>
          </p:nvPr>
        </p:nvSpPr>
        <p:spPr bwMode="auto">
          <a:xfrm rot="5400000">
            <a:off x="7764463" y="1174750"/>
            <a:ext cx="2286000" cy="381000"/>
          </a:xfrm>
        </p:spPr>
        <p:txBody>
          <a:bodyPr/>
          <a:lstStyle>
            <a:lvl1pPr>
              <a:defRPr/>
            </a:lvl1pPr>
          </a:lstStyle>
          <a:p>
            <a:pPr>
              <a:defRPr/>
            </a:pPr>
            <a:fld id="{94168DA1-12EB-4E85-87FF-1B556E3A55F8}" type="datetime1">
              <a:rPr lang="es-CO"/>
              <a:pPr>
                <a:defRPr/>
              </a:pPr>
              <a:t>05/08/2013</a:t>
            </a:fld>
            <a:endParaRPr lang="es-CO"/>
          </a:p>
        </p:txBody>
      </p:sp>
      <p:sp>
        <p:nvSpPr>
          <p:cNvPr id="23" name="16 Marcador de pie de página"/>
          <p:cNvSpPr>
            <a:spLocks noGrp="1"/>
          </p:cNvSpPr>
          <p:nvPr>
            <p:ph type="ftr" sz="quarter" idx="11"/>
          </p:nvPr>
        </p:nvSpPr>
        <p:spPr bwMode="auto">
          <a:xfrm rot="5400000">
            <a:off x="7077076" y="4181475"/>
            <a:ext cx="3657600" cy="384175"/>
          </a:xfrm>
        </p:spPr>
        <p:txBody>
          <a:bodyPr/>
          <a:lstStyle>
            <a:lvl1pPr>
              <a:defRPr/>
            </a:lvl1pPr>
          </a:lstStyle>
          <a:p>
            <a:pPr>
              <a:defRPr/>
            </a:pPr>
            <a:r>
              <a:rPr lang="es-CO"/>
              <a:t>Ing-Sonia Godoy H</a:t>
            </a:r>
          </a:p>
        </p:txBody>
      </p:sp>
      <p:sp>
        <p:nvSpPr>
          <p:cNvPr id="24" name="28 Marcador de número de diapositiva"/>
          <p:cNvSpPr>
            <a:spLocks noGrp="1"/>
          </p:cNvSpPr>
          <p:nvPr>
            <p:ph type="sldNum" sz="quarter" idx="12"/>
          </p:nvPr>
        </p:nvSpPr>
        <p:spPr bwMode="auto">
          <a:xfrm>
            <a:off x="1325563" y="4929188"/>
            <a:ext cx="609600" cy="517525"/>
          </a:xfrm>
        </p:spPr>
        <p:txBody>
          <a:bodyPr/>
          <a:lstStyle>
            <a:lvl1pPr>
              <a:defRPr/>
            </a:lvl1pPr>
          </a:lstStyle>
          <a:p>
            <a:pPr>
              <a:defRPr/>
            </a:pPr>
            <a:fld id="{8C285BF6-E53A-4001-B34B-0816F8641825}" type="slidenum">
              <a:rPr lang="es-CO"/>
              <a:pPr>
                <a:defRPr/>
              </a:pPr>
              <a:t>‹Nº›</a:t>
            </a:fld>
            <a:endParaRPr lang="es-CO"/>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F48AD553-2685-4344-BE7D-B86D79B4CE88}" type="datetime1">
              <a:rPr lang="es-CO"/>
              <a:pPr>
                <a:defRPr/>
              </a:pPr>
              <a:t>05/08/2013</a:t>
            </a:fld>
            <a:endParaRPr lang="es-CO"/>
          </a:p>
        </p:txBody>
      </p:sp>
      <p:sp>
        <p:nvSpPr>
          <p:cNvPr id="5" name="2 Marcador de pie de página"/>
          <p:cNvSpPr>
            <a:spLocks noGrp="1"/>
          </p:cNvSpPr>
          <p:nvPr>
            <p:ph type="ftr" sz="quarter" idx="11"/>
          </p:nvPr>
        </p:nvSpPr>
        <p:spPr/>
        <p:txBody>
          <a:bodyPr/>
          <a:lstStyle>
            <a:lvl1pPr>
              <a:defRPr/>
            </a:lvl1pPr>
          </a:lstStyle>
          <a:p>
            <a:pPr>
              <a:defRPr/>
            </a:pPr>
            <a:r>
              <a:rPr lang="es-CO"/>
              <a:t>Ing-Sonia Godoy H</a:t>
            </a:r>
          </a:p>
        </p:txBody>
      </p:sp>
      <p:sp>
        <p:nvSpPr>
          <p:cNvPr id="6" name="22 Marcador de número de diapositiva"/>
          <p:cNvSpPr>
            <a:spLocks noGrp="1"/>
          </p:cNvSpPr>
          <p:nvPr>
            <p:ph type="sldNum" sz="quarter" idx="12"/>
          </p:nvPr>
        </p:nvSpPr>
        <p:spPr/>
        <p:txBody>
          <a:bodyPr/>
          <a:lstStyle>
            <a:lvl1pPr>
              <a:defRPr/>
            </a:lvl1pPr>
          </a:lstStyle>
          <a:p>
            <a:pPr>
              <a:defRPr/>
            </a:pPr>
            <a:fld id="{825CEFAD-FCEC-4532-9CB9-E9835F3E48CC}" type="slidenum">
              <a:rPr lang="es-CO"/>
              <a:pPr>
                <a:defRPr/>
              </a:pPr>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676400" cy="585152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E0A8C527-79F9-495E-B0E6-9203ED3CFB33}" type="datetime1">
              <a:rPr lang="es-CO"/>
              <a:pPr>
                <a:defRPr/>
              </a:pPr>
              <a:t>05/08/2013</a:t>
            </a:fld>
            <a:endParaRPr lang="es-CO"/>
          </a:p>
        </p:txBody>
      </p:sp>
      <p:sp>
        <p:nvSpPr>
          <p:cNvPr id="5" name="2 Marcador de pie de página"/>
          <p:cNvSpPr>
            <a:spLocks noGrp="1"/>
          </p:cNvSpPr>
          <p:nvPr>
            <p:ph type="ftr" sz="quarter" idx="11"/>
          </p:nvPr>
        </p:nvSpPr>
        <p:spPr/>
        <p:txBody>
          <a:bodyPr/>
          <a:lstStyle>
            <a:lvl1pPr>
              <a:defRPr/>
            </a:lvl1pPr>
          </a:lstStyle>
          <a:p>
            <a:pPr>
              <a:defRPr/>
            </a:pPr>
            <a:r>
              <a:rPr lang="es-CO"/>
              <a:t>Ing-Sonia Godoy H</a:t>
            </a:r>
          </a:p>
        </p:txBody>
      </p:sp>
      <p:sp>
        <p:nvSpPr>
          <p:cNvPr id="6" name="22 Marcador de número de diapositiva"/>
          <p:cNvSpPr>
            <a:spLocks noGrp="1"/>
          </p:cNvSpPr>
          <p:nvPr>
            <p:ph type="sldNum" sz="quarter" idx="12"/>
          </p:nvPr>
        </p:nvSpPr>
        <p:spPr/>
        <p:txBody>
          <a:bodyPr/>
          <a:lstStyle>
            <a:lvl1pPr>
              <a:defRPr/>
            </a:lvl1pPr>
          </a:lstStyle>
          <a:p>
            <a:pPr>
              <a:defRPr/>
            </a:pPr>
            <a:fld id="{9EAB9274-0CA2-417B-9458-956346AFB785}" type="slidenum">
              <a:rPr lang="es-CO"/>
              <a:pPr>
                <a:defRPr/>
              </a:pPr>
              <a:t>‹Nº›</a:t>
            </a:fld>
            <a:endParaRPr lang="es-CO"/>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p>
            <a:pPr>
              <a:defRPr/>
            </a:pPr>
            <a:fld id="{94168DA1-12EB-4E85-87FF-1B556E3A55F8}" type="datetime1">
              <a:rPr lang="es-CO" smtClean="0"/>
              <a:pPr>
                <a:defRPr/>
              </a:pPr>
              <a:t>05/08/2013</a:t>
            </a:fld>
            <a:endParaRPr lang="es-CO"/>
          </a:p>
        </p:txBody>
      </p:sp>
      <p:sp>
        <p:nvSpPr>
          <p:cNvPr id="5" name="4 Marcador de pie de página"/>
          <p:cNvSpPr>
            <a:spLocks noGrp="1"/>
          </p:cNvSpPr>
          <p:nvPr>
            <p:ph type="ftr" sz="quarter" idx="11"/>
          </p:nvPr>
        </p:nvSpPr>
        <p:spPr/>
        <p:txBody>
          <a:bodyPr/>
          <a:lstStyle/>
          <a:p>
            <a:pPr>
              <a:defRPr/>
            </a:pPr>
            <a:r>
              <a:rPr lang="es-CO" smtClean="0"/>
              <a:t>Ing-Sonia Godoy H</a:t>
            </a:r>
            <a:endParaRPr lang="es-CO"/>
          </a:p>
        </p:txBody>
      </p:sp>
      <p:sp>
        <p:nvSpPr>
          <p:cNvPr id="6" name="5 Marcador de número de diapositiva"/>
          <p:cNvSpPr>
            <a:spLocks noGrp="1"/>
          </p:cNvSpPr>
          <p:nvPr>
            <p:ph type="sldNum" sz="quarter" idx="12"/>
          </p:nvPr>
        </p:nvSpPr>
        <p:spPr/>
        <p:txBody>
          <a:bodyPr/>
          <a:lstStyle/>
          <a:p>
            <a:pPr>
              <a:defRPr/>
            </a:pPr>
            <a:fld id="{8C285BF6-E53A-4001-B34B-0816F8641825}" type="slidenum">
              <a:rPr lang="es-CO" smtClean="0"/>
              <a:pPr>
                <a:defRPr/>
              </a:pPr>
              <a:t>‹Nº›</a:t>
            </a:fld>
            <a:endParaRPr lang="es-CO"/>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pPr>
              <a:defRPr/>
            </a:pPr>
            <a:fld id="{C4DFE641-4A5E-43CA-B576-01C481F119F3}" type="datetime1">
              <a:rPr lang="es-CO" smtClean="0"/>
              <a:pPr>
                <a:defRPr/>
              </a:pPr>
              <a:t>05/08/2013</a:t>
            </a:fld>
            <a:endParaRPr lang="es-CO"/>
          </a:p>
        </p:txBody>
      </p:sp>
      <p:sp>
        <p:nvSpPr>
          <p:cNvPr id="5" name="4 Marcador de pie de página"/>
          <p:cNvSpPr>
            <a:spLocks noGrp="1"/>
          </p:cNvSpPr>
          <p:nvPr>
            <p:ph type="ftr" sz="quarter" idx="11"/>
          </p:nvPr>
        </p:nvSpPr>
        <p:spPr/>
        <p:txBody>
          <a:bodyPr/>
          <a:lstStyle/>
          <a:p>
            <a:pPr>
              <a:defRPr/>
            </a:pPr>
            <a:r>
              <a:rPr lang="es-CO" smtClean="0"/>
              <a:t>Ing-Sonia Godoy H</a:t>
            </a:r>
            <a:endParaRPr lang="es-CO"/>
          </a:p>
        </p:txBody>
      </p:sp>
      <p:sp>
        <p:nvSpPr>
          <p:cNvPr id="6" name="5 Marcador de número de diapositiva"/>
          <p:cNvSpPr>
            <a:spLocks noGrp="1"/>
          </p:cNvSpPr>
          <p:nvPr>
            <p:ph type="sldNum" sz="quarter" idx="12"/>
          </p:nvPr>
        </p:nvSpPr>
        <p:spPr/>
        <p:txBody>
          <a:bodyPr/>
          <a:lstStyle/>
          <a:p>
            <a:pPr>
              <a:defRPr/>
            </a:pPr>
            <a:fld id="{AE2E7022-7B66-4B4A-91A8-33BA7FF9DFA5}" type="slidenum">
              <a:rPr lang="es-CO" smtClean="0"/>
              <a:pPr>
                <a:defRPr/>
              </a:pPr>
              <a:t>‹Nº›</a:t>
            </a:fld>
            <a:endParaRPr lang="es-CO"/>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pPr>
              <a:defRPr/>
            </a:pPr>
            <a:fld id="{136E3F72-72E4-44BC-BD6C-BD5257F0BC15}" type="datetime1">
              <a:rPr lang="es-CO" smtClean="0"/>
              <a:pPr>
                <a:defRPr/>
              </a:pPr>
              <a:t>05/08/2013</a:t>
            </a:fld>
            <a:endParaRPr lang="es-CO"/>
          </a:p>
        </p:txBody>
      </p:sp>
      <p:sp>
        <p:nvSpPr>
          <p:cNvPr id="5" name="4 Marcador de pie de página"/>
          <p:cNvSpPr>
            <a:spLocks noGrp="1"/>
          </p:cNvSpPr>
          <p:nvPr>
            <p:ph type="ftr" sz="quarter" idx="11"/>
          </p:nvPr>
        </p:nvSpPr>
        <p:spPr/>
        <p:txBody>
          <a:bodyPr/>
          <a:lstStyle/>
          <a:p>
            <a:pPr>
              <a:defRPr/>
            </a:pPr>
            <a:r>
              <a:rPr lang="es-CO" smtClean="0"/>
              <a:t>Ing-Sonia Godoy H</a:t>
            </a:r>
            <a:endParaRPr lang="es-CO"/>
          </a:p>
        </p:txBody>
      </p:sp>
      <p:sp>
        <p:nvSpPr>
          <p:cNvPr id="6" name="5 Marcador de número de diapositiva"/>
          <p:cNvSpPr>
            <a:spLocks noGrp="1"/>
          </p:cNvSpPr>
          <p:nvPr>
            <p:ph type="sldNum" sz="quarter" idx="12"/>
          </p:nvPr>
        </p:nvSpPr>
        <p:spPr/>
        <p:txBody>
          <a:bodyPr/>
          <a:lstStyle/>
          <a:p>
            <a:pPr>
              <a:defRPr/>
            </a:pPr>
            <a:fld id="{3AD39A97-ABA9-481C-A034-988A182C5B3E}" type="slidenum">
              <a:rPr lang="es-CO" smtClean="0"/>
              <a:pPr>
                <a:defRPr/>
              </a:pPr>
              <a:t>‹Nº›</a:t>
            </a:fld>
            <a:endParaRPr lang="es-CO"/>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p>
            <a:pPr>
              <a:defRPr/>
            </a:pPr>
            <a:fld id="{D6A3432D-2C01-4D5B-B66D-323E37BE148F}" type="datetime1">
              <a:rPr lang="es-CO" smtClean="0"/>
              <a:pPr>
                <a:defRPr/>
              </a:pPr>
              <a:t>05/08/2013</a:t>
            </a:fld>
            <a:endParaRPr lang="es-CO"/>
          </a:p>
        </p:txBody>
      </p:sp>
      <p:sp>
        <p:nvSpPr>
          <p:cNvPr id="6" name="5 Marcador de pie de página"/>
          <p:cNvSpPr>
            <a:spLocks noGrp="1"/>
          </p:cNvSpPr>
          <p:nvPr>
            <p:ph type="ftr" sz="quarter" idx="11"/>
          </p:nvPr>
        </p:nvSpPr>
        <p:spPr/>
        <p:txBody>
          <a:bodyPr/>
          <a:lstStyle/>
          <a:p>
            <a:pPr>
              <a:defRPr/>
            </a:pPr>
            <a:r>
              <a:rPr lang="es-CO" smtClean="0"/>
              <a:t>Ing-Sonia Godoy H</a:t>
            </a:r>
            <a:endParaRPr lang="es-CO"/>
          </a:p>
        </p:txBody>
      </p:sp>
      <p:sp>
        <p:nvSpPr>
          <p:cNvPr id="7" name="6 Marcador de número de diapositiva"/>
          <p:cNvSpPr>
            <a:spLocks noGrp="1"/>
          </p:cNvSpPr>
          <p:nvPr>
            <p:ph type="sldNum" sz="quarter" idx="12"/>
          </p:nvPr>
        </p:nvSpPr>
        <p:spPr/>
        <p:txBody>
          <a:bodyPr/>
          <a:lstStyle/>
          <a:p>
            <a:pPr>
              <a:defRPr/>
            </a:pPr>
            <a:fld id="{1D46FFE0-8F0D-4216-B24F-8EDB0D42C68B}" type="slidenum">
              <a:rPr lang="es-CO" smtClean="0"/>
              <a:pPr>
                <a:defRPr/>
              </a:pPr>
              <a:t>‹Nº›</a:t>
            </a:fld>
            <a:endParaRPr lang="es-CO"/>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p:txBody>
          <a:bodyPr/>
          <a:lstStyle/>
          <a:p>
            <a:pPr>
              <a:defRPr/>
            </a:pPr>
            <a:fld id="{F0031A1B-A0A7-41BF-9612-D8B09DD3DEFC}" type="datetime1">
              <a:rPr lang="es-CO" smtClean="0"/>
              <a:pPr>
                <a:defRPr/>
              </a:pPr>
              <a:t>05/08/2013</a:t>
            </a:fld>
            <a:endParaRPr lang="es-CO"/>
          </a:p>
        </p:txBody>
      </p:sp>
      <p:sp>
        <p:nvSpPr>
          <p:cNvPr id="8" name="7 Marcador de pie de página"/>
          <p:cNvSpPr>
            <a:spLocks noGrp="1"/>
          </p:cNvSpPr>
          <p:nvPr>
            <p:ph type="ftr" sz="quarter" idx="11"/>
          </p:nvPr>
        </p:nvSpPr>
        <p:spPr/>
        <p:txBody>
          <a:bodyPr/>
          <a:lstStyle/>
          <a:p>
            <a:pPr>
              <a:defRPr/>
            </a:pPr>
            <a:r>
              <a:rPr lang="es-CO" smtClean="0"/>
              <a:t>Ing-Sonia Godoy H</a:t>
            </a:r>
            <a:endParaRPr lang="es-CO"/>
          </a:p>
        </p:txBody>
      </p:sp>
      <p:sp>
        <p:nvSpPr>
          <p:cNvPr id="9" name="8 Marcador de número de diapositiva"/>
          <p:cNvSpPr>
            <a:spLocks noGrp="1"/>
          </p:cNvSpPr>
          <p:nvPr>
            <p:ph type="sldNum" sz="quarter" idx="12"/>
          </p:nvPr>
        </p:nvSpPr>
        <p:spPr/>
        <p:txBody>
          <a:bodyPr/>
          <a:lstStyle/>
          <a:p>
            <a:pPr>
              <a:defRPr/>
            </a:pPr>
            <a:fld id="{65462391-8837-4868-AB85-E678D1D2F938}" type="slidenum">
              <a:rPr lang="es-CO" smtClean="0"/>
              <a:pPr>
                <a:defRPr/>
              </a:pPr>
              <a:t>‹Nº›</a:t>
            </a:fld>
            <a:endParaRPr lang="es-CO"/>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p:txBody>
          <a:bodyPr/>
          <a:lstStyle/>
          <a:p>
            <a:pPr>
              <a:defRPr/>
            </a:pPr>
            <a:fld id="{4C95AF7E-62F4-48AE-9D5C-A27AB1D6AC23}" type="datetime1">
              <a:rPr lang="es-CO" smtClean="0"/>
              <a:pPr>
                <a:defRPr/>
              </a:pPr>
              <a:t>05/08/2013</a:t>
            </a:fld>
            <a:endParaRPr lang="es-CO"/>
          </a:p>
        </p:txBody>
      </p:sp>
      <p:sp>
        <p:nvSpPr>
          <p:cNvPr id="4" name="3 Marcador de pie de página"/>
          <p:cNvSpPr>
            <a:spLocks noGrp="1"/>
          </p:cNvSpPr>
          <p:nvPr>
            <p:ph type="ftr" sz="quarter" idx="11"/>
          </p:nvPr>
        </p:nvSpPr>
        <p:spPr/>
        <p:txBody>
          <a:bodyPr/>
          <a:lstStyle/>
          <a:p>
            <a:pPr>
              <a:defRPr/>
            </a:pPr>
            <a:r>
              <a:rPr lang="es-CO" smtClean="0"/>
              <a:t>Ing-Sonia Godoy H</a:t>
            </a:r>
            <a:endParaRPr lang="es-CO"/>
          </a:p>
        </p:txBody>
      </p:sp>
      <p:sp>
        <p:nvSpPr>
          <p:cNvPr id="5" name="4 Marcador de número de diapositiva"/>
          <p:cNvSpPr>
            <a:spLocks noGrp="1"/>
          </p:cNvSpPr>
          <p:nvPr>
            <p:ph type="sldNum" sz="quarter" idx="12"/>
          </p:nvPr>
        </p:nvSpPr>
        <p:spPr/>
        <p:txBody>
          <a:bodyPr/>
          <a:lstStyle/>
          <a:p>
            <a:pPr>
              <a:defRPr/>
            </a:pPr>
            <a:fld id="{650FFDC1-43A1-4A88-9918-A7203F0C7303}" type="slidenum">
              <a:rPr lang="es-CO" smtClean="0"/>
              <a:pPr>
                <a:defRPr/>
              </a:pPr>
              <a:t>‹Nº›</a:t>
            </a:fld>
            <a:endParaRPr lang="es-CO"/>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pPr>
              <a:defRPr/>
            </a:pPr>
            <a:fld id="{115BF35C-69A2-4BF5-B776-654E2B12CE57}" type="datetime1">
              <a:rPr lang="es-CO" smtClean="0"/>
              <a:pPr>
                <a:defRPr/>
              </a:pPr>
              <a:t>05/08/2013</a:t>
            </a:fld>
            <a:endParaRPr lang="es-CO"/>
          </a:p>
        </p:txBody>
      </p:sp>
      <p:sp>
        <p:nvSpPr>
          <p:cNvPr id="3" name="2 Marcador de pie de página"/>
          <p:cNvSpPr>
            <a:spLocks noGrp="1"/>
          </p:cNvSpPr>
          <p:nvPr>
            <p:ph type="ftr" sz="quarter" idx="11"/>
          </p:nvPr>
        </p:nvSpPr>
        <p:spPr/>
        <p:txBody>
          <a:bodyPr/>
          <a:lstStyle/>
          <a:p>
            <a:pPr>
              <a:defRPr/>
            </a:pPr>
            <a:r>
              <a:rPr lang="es-CO" smtClean="0"/>
              <a:t>Ing-Sonia Godoy H</a:t>
            </a:r>
            <a:endParaRPr lang="es-CO"/>
          </a:p>
        </p:txBody>
      </p:sp>
      <p:sp>
        <p:nvSpPr>
          <p:cNvPr id="4" name="3 Marcador de número de diapositiva"/>
          <p:cNvSpPr>
            <a:spLocks noGrp="1"/>
          </p:cNvSpPr>
          <p:nvPr>
            <p:ph type="sldNum" sz="quarter" idx="12"/>
          </p:nvPr>
        </p:nvSpPr>
        <p:spPr/>
        <p:txBody>
          <a:bodyPr/>
          <a:lstStyle/>
          <a:p>
            <a:pPr>
              <a:defRPr/>
            </a:pPr>
            <a:fld id="{3029832A-DFF6-45ED-BFD0-1AC39EFA9BAC}" type="slidenum">
              <a:rPr lang="es-CO" smtClean="0"/>
              <a:pPr>
                <a:defRPr/>
              </a:pPr>
              <a:t>‹Nº›</a:t>
            </a:fld>
            <a:endParaRPr lang="es-CO"/>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pPr>
              <a:defRPr/>
            </a:pPr>
            <a:fld id="{A91CF9B0-AAAD-4F59-8829-8019FEFF9D3E}" type="datetime1">
              <a:rPr lang="es-CO" smtClean="0"/>
              <a:pPr>
                <a:defRPr/>
              </a:pPr>
              <a:t>05/08/2013</a:t>
            </a:fld>
            <a:endParaRPr lang="es-CO"/>
          </a:p>
        </p:txBody>
      </p:sp>
      <p:sp>
        <p:nvSpPr>
          <p:cNvPr id="6" name="5 Marcador de pie de página"/>
          <p:cNvSpPr>
            <a:spLocks noGrp="1"/>
          </p:cNvSpPr>
          <p:nvPr>
            <p:ph type="ftr" sz="quarter" idx="11"/>
          </p:nvPr>
        </p:nvSpPr>
        <p:spPr/>
        <p:txBody>
          <a:bodyPr/>
          <a:lstStyle/>
          <a:p>
            <a:pPr>
              <a:defRPr/>
            </a:pPr>
            <a:r>
              <a:rPr lang="es-CO" smtClean="0"/>
              <a:t>Ing-Sonia Godoy H</a:t>
            </a:r>
            <a:endParaRPr lang="es-CO"/>
          </a:p>
        </p:txBody>
      </p:sp>
      <p:sp>
        <p:nvSpPr>
          <p:cNvPr id="7" name="6 Marcador de número de diapositiva"/>
          <p:cNvSpPr>
            <a:spLocks noGrp="1"/>
          </p:cNvSpPr>
          <p:nvPr>
            <p:ph type="sldNum" sz="quarter" idx="12"/>
          </p:nvPr>
        </p:nvSpPr>
        <p:spPr/>
        <p:txBody>
          <a:bodyPr/>
          <a:lstStyle/>
          <a:p>
            <a:pPr>
              <a:defRPr/>
            </a:pPr>
            <a:fld id="{43003E97-28E5-40AC-A3B2-72F3207B0B5D}" type="slidenum">
              <a:rPr lang="es-CO" smtClean="0"/>
              <a:pPr>
                <a:defRPr/>
              </a:pPr>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8" name="7 Marcador de contenido"/>
          <p:cNvSpPr>
            <a:spLocks noGrp="1"/>
          </p:cNvSpPr>
          <p:nvPr>
            <p:ph sz="quarter" idx="1"/>
          </p:nvPr>
        </p:nvSpPr>
        <p:spPr>
          <a:xfrm>
            <a:off x="457200" y="1600200"/>
            <a:ext cx="7467600" cy="487375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6 Marcador de fecha"/>
          <p:cNvSpPr>
            <a:spLocks noGrp="1"/>
          </p:cNvSpPr>
          <p:nvPr>
            <p:ph type="dt" sz="half" idx="10"/>
          </p:nvPr>
        </p:nvSpPr>
        <p:spPr/>
        <p:txBody>
          <a:bodyPr rtlCol="0"/>
          <a:lstStyle>
            <a:lvl1pPr>
              <a:defRPr/>
            </a:lvl1pPr>
          </a:lstStyle>
          <a:p>
            <a:pPr>
              <a:defRPr/>
            </a:pPr>
            <a:fld id="{C4DFE641-4A5E-43CA-B576-01C481F119F3}" type="datetime1">
              <a:rPr lang="es-CO"/>
              <a:pPr>
                <a:defRPr/>
              </a:pPr>
              <a:t>05/08/2013</a:t>
            </a:fld>
            <a:endParaRPr lang="es-CO"/>
          </a:p>
        </p:txBody>
      </p:sp>
      <p:sp>
        <p:nvSpPr>
          <p:cNvPr id="5" name="8 Marcador de número de diapositiva"/>
          <p:cNvSpPr>
            <a:spLocks noGrp="1"/>
          </p:cNvSpPr>
          <p:nvPr>
            <p:ph type="sldNum" sz="quarter" idx="11"/>
          </p:nvPr>
        </p:nvSpPr>
        <p:spPr/>
        <p:txBody>
          <a:bodyPr rtlCol="0"/>
          <a:lstStyle>
            <a:lvl1pPr>
              <a:defRPr/>
            </a:lvl1pPr>
          </a:lstStyle>
          <a:p>
            <a:pPr>
              <a:defRPr/>
            </a:pPr>
            <a:fld id="{AE2E7022-7B66-4B4A-91A8-33BA7FF9DFA5}" type="slidenum">
              <a:rPr lang="es-CO"/>
              <a:pPr>
                <a:defRPr/>
              </a:pPr>
              <a:t>‹Nº›</a:t>
            </a:fld>
            <a:endParaRPr lang="es-CO"/>
          </a:p>
        </p:txBody>
      </p:sp>
      <p:sp>
        <p:nvSpPr>
          <p:cNvPr id="6" name="9 Marcador de pie de página"/>
          <p:cNvSpPr>
            <a:spLocks noGrp="1"/>
          </p:cNvSpPr>
          <p:nvPr>
            <p:ph type="ftr" sz="quarter" idx="12"/>
          </p:nvPr>
        </p:nvSpPr>
        <p:spPr>
          <a:xfrm>
            <a:off x="4714875" y="6492875"/>
            <a:ext cx="3200400" cy="365125"/>
          </a:xfrm>
        </p:spPr>
        <p:txBody>
          <a:bodyPr rtlCol="0"/>
          <a:lstStyle>
            <a:lvl1pPr algn="r">
              <a:defRPr sz="1200"/>
            </a:lvl1pPr>
          </a:lstStyle>
          <a:p>
            <a:pPr>
              <a:defRPr/>
            </a:pPr>
            <a:r>
              <a:rPr lang="es-CO"/>
              <a:t>Ing-Sonia Godoy H</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pPr>
              <a:defRPr/>
            </a:pPr>
            <a:fld id="{95D62DE2-C2A0-4C07-8456-5DA18BA58C61}" type="datetime1">
              <a:rPr lang="es-CO" smtClean="0"/>
              <a:pPr>
                <a:defRPr/>
              </a:pPr>
              <a:t>05/08/2013</a:t>
            </a:fld>
            <a:endParaRPr lang="es-CO"/>
          </a:p>
        </p:txBody>
      </p:sp>
      <p:sp>
        <p:nvSpPr>
          <p:cNvPr id="6" name="5 Marcador de pie de página"/>
          <p:cNvSpPr>
            <a:spLocks noGrp="1"/>
          </p:cNvSpPr>
          <p:nvPr>
            <p:ph type="ftr" sz="quarter" idx="11"/>
          </p:nvPr>
        </p:nvSpPr>
        <p:spPr/>
        <p:txBody>
          <a:bodyPr/>
          <a:lstStyle/>
          <a:p>
            <a:pPr>
              <a:defRPr/>
            </a:pPr>
            <a:r>
              <a:rPr lang="es-CO" smtClean="0"/>
              <a:t>Ing-Sonia Godoy H</a:t>
            </a:r>
            <a:endParaRPr lang="es-CO"/>
          </a:p>
        </p:txBody>
      </p:sp>
      <p:sp>
        <p:nvSpPr>
          <p:cNvPr id="7" name="6 Marcador de número de diapositiva"/>
          <p:cNvSpPr>
            <a:spLocks noGrp="1"/>
          </p:cNvSpPr>
          <p:nvPr>
            <p:ph type="sldNum" sz="quarter" idx="12"/>
          </p:nvPr>
        </p:nvSpPr>
        <p:spPr/>
        <p:txBody>
          <a:bodyPr/>
          <a:lstStyle/>
          <a:p>
            <a:pPr>
              <a:defRPr/>
            </a:pPr>
            <a:fld id="{B0FDB8DE-3CED-45EA-AFF6-8A49FBA35710}" type="slidenum">
              <a:rPr lang="es-CO" smtClean="0"/>
              <a:pPr>
                <a:defRPr/>
              </a:pPr>
              <a:t>‹Nº›</a:t>
            </a:fld>
            <a:endParaRPr lang="es-CO"/>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pPr>
              <a:defRPr/>
            </a:pPr>
            <a:fld id="{F48AD553-2685-4344-BE7D-B86D79B4CE88}" type="datetime1">
              <a:rPr lang="es-CO" smtClean="0"/>
              <a:pPr>
                <a:defRPr/>
              </a:pPr>
              <a:t>05/08/2013</a:t>
            </a:fld>
            <a:endParaRPr lang="es-CO"/>
          </a:p>
        </p:txBody>
      </p:sp>
      <p:sp>
        <p:nvSpPr>
          <p:cNvPr id="5" name="4 Marcador de pie de página"/>
          <p:cNvSpPr>
            <a:spLocks noGrp="1"/>
          </p:cNvSpPr>
          <p:nvPr>
            <p:ph type="ftr" sz="quarter" idx="11"/>
          </p:nvPr>
        </p:nvSpPr>
        <p:spPr/>
        <p:txBody>
          <a:bodyPr/>
          <a:lstStyle/>
          <a:p>
            <a:pPr>
              <a:defRPr/>
            </a:pPr>
            <a:r>
              <a:rPr lang="es-CO" smtClean="0"/>
              <a:t>Ing-Sonia Godoy H</a:t>
            </a:r>
            <a:endParaRPr lang="es-CO"/>
          </a:p>
        </p:txBody>
      </p:sp>
      <p:sp>
        <p:nvSpPr>
          <p:cNvPr id="6" name="5 Marcador de número de diapositiva"/>
          <p:cNvSpPr>
            <a:spLocks noGrp="1"/>
          </p:cNvSpPr>
          <p:nvPr>
            <p:ph type="sldNum" sz="quarter" idx="12"/>
          </p:nvPr>
        </p:nvSpPr>
        <p:spPr/>
        <p:txBody>
          <a:bodyPr/>
          <a:lstStyle/>
          <a:p>
            <a:pPr>
              <a:defRPr/>
            </a:pPr>
            <a:fld id="{825CEFAD-FCEC-4532-9CB9-E9835F3E48CC}" type="slidenum">
              <a:rPr lang="es-CO" smtClean="0"/>
              <a:pPr>
                <a:defRPr/>
              </a:pPr>
              <a:t>‹Nº›</a:t>
            </a:fld>
            <a:endParaRPr lang="es-CO"/>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pPr>
              <a:defRPr/>
            </a:pPr>
            <a:fld id="{E0A8C527-79F9-495E-B0E6-9203ED3CFB33}" type="datetime1">
              <a:rPr lang="es-CO" smtClean="0"/>
              <a:pPr>
                <a:defRPr/>
              </a:pPr>
              <a:t>05/08/2013</a:t>
            </a:fld>
            <a:endParaRPr lang="es-CO"/>
          </a:p>
        </p:txBody>
      </p:sp>
      <p:sp>
        <p:nvSpPr>
          <p:cNvPr id="5" name="4 Marcador de pie de página"/>
          <p:cNvSpPr>
            <a:spLocks noGrp="1"/>
          </p:cNvSpPr>
          <p:nvPr>
            <p:ph type="ftr" sz="quarter" idx="11"/>
          </p:nvPr>
        </p:nvSpPr>
        <p:spPr/>
        <p:txBody>
          <a:bodyPr/>
          <a:lstStyle/>
          <a:p>
            <a:pPr>
              <a:defRPr/>
            </a:pPr>
            <a:r>
              <a:rPr lang="es-CO" smtClean="0"/>
              <a:t>Ing-Sonia Godoy H</a:t>
            </a:r>
            <a:endParaRPr lang="es-CO"/>
          </a:p>
        </p:txBody>
      </p:sp>
      <p:sp>
        <p:nvSpPr>
          <p:cNvPr id="6" name="5 Marcador de número de diapositiva"/>
          <p:cNvSpPr>
            <a:spLocks noGrp="1"/>
          </p:cNvSpPr>
          <p:nvPr>
            <p:ph type="sldNum" sz="quarter" idx="12"/>
          </p:nvPr>
        </p:nvSpPr>
        <p:spPr/>
        <p:txBody>
          <a:bodyPr/>
          <a:lstStyle/>
          <a:p>
            <a:pPr>
              <a:defRPr/>
            </a:pPr>
            <a:fld id="{9EAB9274-0CA2-417B-9458-956346AFB785}" type="slidenum">
              <a:rPr lang="es-CO" smtClean="0"/>
              <a:pPr>
                <a:defRPr/>
              </a:pPr>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4" name="3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4 Rectángulo"/>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5 Rectángulo"/>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6 Rectángulo"/>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7 Conector recto"/>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9" name="8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 name="9 Conector recto"/>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1" name="10 Conector recto"/>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11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3" name="12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4" name="13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 name="14 Elipse"/>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15 Elipse"/>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16 Elipse"/>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17 Elipse"/>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18 Conector recto"/>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20" name="3 Marcador de fecha"/>
          <p:cNvSpPr>
            <a:spLocks noGrp="1"/>
          </p:cNvSpPr>
          <p:nvPr>
            <p:ph type="dt" sz="half" idx="10"/>
          </p:nvPr>
        </p:nvSpPr>
        <p:spPr bwMode="auto">
          <a:xfrm rot="5400000">
            <a:off x="7762875" y="1169988"/>
            <a:ext cx="2286000" cy="381000"/>
          </a:xfrm>
        </p:spPr>
        <p:txBody>
          <a:bodyPr/>
          <a:lstStyle>
            <a:lvl1pPr>
              <a:defRPr/>
            </a:lvl1pPr>
          </a:lstStyle>
          <a:p>
            <a:pPr>
              <a:defRPr/>
            </a:pPr>
            <a:fld id="{136E3F72-72E4-44BC-BD6C-BD5257F0BC15}" type="datetime1">
              <a:rPr lang="es-CO"/>
              <a:pPr>
                <a:defRPr/>
              </a:pPr>
              <a:t>05/08/2013</a:t>
            </a:fld>
            <a:endParaRPr lang="es-CO"/>
          </a:p>
        </p:txBody>
      </p:sp>
      <p:sp>
        <p:nvSpPr>
          <p:cNvPr id="21" name="4 Marcador de pie de página"/>
          <p:cNvSpPr>
            <a:spLocks noGrp="1"/>
          </p:cNvSpPr>
          <p:nvPr>
            <p:ph type="ftr" sz="quarter" idx="11"/>
          </p:nvPr>
        </p:nvSpPr>
        <p:spPr bwMode="auto">
          <a:xfrm rot="5400000">
            <a:off x="7077076" y="4178300"/>
            <a:ext cx="3657600" cy="384175"/>
          </a:xfrm>
        </p:spPr>
        <p:txBody>
          <a:bodyPr/>
          <a:lstStyle>
            <a:lvl1pPr>
              <a:defRPr/>
            </a:lvl1pPr>
          </a:lstStyle>
          <a:p>
            <a:pPr>
              <a:defRPr/>
            </a:pPr>
            <a:r>
              <a:rPr lang="es-CO"/>
              <a:t>Ing-Sonia Godoy H</a:t>
            </a:r>
          </a:p>
        </p:txBody>
      </p:sp>
      <p:sp>
        <p:nvSpPr>
          <p:cNvPr id="22" name="5 Marcador de número de diapositiva"/>
          <p:cNvSpPr>
            <a:spLocks noGrp="1"/>
          </p:cNvSpPr>
          <p:nvPr>
            <p:ph type="sldNum" sz="quarter" idx="12"/>
          </p:nvPr>
        </p:nvSpPr>
        <p:spPr bwMode="auto">
          <a:xfrm>
            <a:off x="1339850" y="4929188"/>
            <a:ext cx="609600" cy="517525"/>
          </a:xfrm>
        </p:spPr>
        <p:txBody>
          <a:bodyPr/>
          <a:lstStyle>
            <a:lvl1pPr>
              <a:defRPr/>
            </a:lvl1pPr>
          </a:lstStyle>
          <a:p>
            <a:pPr>
              <a:defRPr/>
            </a:pPr>
            <a:fld id="{3AD39A97-ABA9-481C-A034-988A182C5B3E}" type="slidenum">
              <a:rPr lang="es-CO"/>
              <a:pPr>
                <a:defRPr/>
              </a:pPr>
              <a:t>‹Nº›</a:t>
            </a:fld>
            <a:endParaRPr lang="es-CO"/>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9" name="8 Marcador de contenido"/>
          <p:cNvSpPr>
            <a:spLocks noGrp="1"/>
          </p:cNvSpPr>
          <p:nvPr>
            <p:ph sz="quarter" idx="1"/>
          </p:nvPr>
        </p:nvSpPr>
        <p:spPr>
          <a:xfrm>
            <a:off x="457200" y="1600200"/>
            <a:ext cx="3657600" cy="4572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10 Marcador de contenido"/>
          <p:cNvSpPr>
            <a:spLocks noGrp="1"/>
          </p:cNvSpPr>
          <p:nvPr>
            <p:ph sz="quarter" idx="2"/>
          </p:nvPr>
        </p:nvSpPr>
        <p:spPr>
          <a:xfrm>
            <a:off x="4270248" y="1600200"/>
            <a:ext cx="3657600" cy="4572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13 Marcador de fecha"/>
          <p:cNvSpPr>
            <a:spLocks noGrp="1"/>
          </p:cNvSpPr>
          <p:nvPr>
            <p:ph type="dt" sz="half" idx="10"/>
          </p:nvPr>
        </p:nvSpPr>
        <p:spPr/>
        <p:txBody>
          <a:bodyPr/>
          <a:lstStyle>
            <a:lvl1pPr>
              <a:defRPr/>
            </a:lvl1pPr>
          </a:lstStyle>
          <a:p>
            <a:pPr>
              <a:defRPr/>
            </a:pPr>
            <a:fld id="{D6A3432D-2C01-4D5B-B66D-323E37BE148F}" type="datetime1">
              <a:rPr lang="es-CO"/>
              <a:pPr>
                <a:defRPr/>
              </a:pPr>
              <a:t>05/08/2013</a:t>
            </a:fld>
            <a:endParaRPr lang="es-CO"/>
          </a:p>
        </p:txBody>
      </p:sp>
      <p:sp>
        <p:nvSpPr>
          <p:cNvPr id="6" name="2 Marcador de pie de página"/>
          <p:cNvSpPr>
            <a:spLocks noGrp="1"/>
          </p:cNvSpPr>
          <p:nvPr>
            <p:ph type="ftr" sz="quarter" idx="11"/>
          </p:nvPr>
        </p:nvSpPr>
        <p:spPr/>
        <p:txBody>
          <a:bodyPr/>
          <a:lstStyle>
            <a:lvl1pPr>
              <a:defRPr/>
            </a:lvl1pPr>
          </a:lstStyle>
          <a:p>
            <a:pPr>
              <a:defRPr/>
            </a:pPr>
            <a:r>
              <a:rPr lang="es-CO"/>
              <a:t>Ing-Sonia Godoy H</a:t>
            </a:r>
          </a:p>
        </p:txBody>
      </p:sp>
      <p:sp>
        <p:nvSpPr>
          <p:cNvPr id="7" name="22 Marcador de número de diapositiva"/>
          <p:cNvSpPr>
            <a:spLocks noGrp="1"/>
          </p:cNvSpPr>
          <p:nvPr>
            <p:ph type="sldNum" sz="quarter" idx="12"/>
          </p:nvPr>
        </p:nvSpPr>
        <p:spPr/>
        <p:txBody>
          <a:bodyPr/>
          <a:lstStyle>
            <a:lvl1pPr>
              <a:defRPr/>
            </a:lvl1pPr>
          </a:lstStyle>
          <a:p>
            <a:pPr>
              <a:defRPr/>
            </a:pPr>
            <a:fld id="{1D46FFE0-8F0D-4216-B24F-8EDB0D42C68B}" type="slidenum">
              <a:rPr lang="es-CO"/>
              <a:pPr>
                <a:defRPr/>
              </a:pPr>
              <a:t>‹Nº›</a:t>
            </a:fld>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43000"/>
          </a:xfrm>
        </p:spPr>
        <p:txBody>
          <a:bodyPr/>
          <a:lstStyle>
            <a:lvl1pPr>
              <a:defRPr/>
            </a:lvl1pPr>
          </a:lstStyle>
          <a:p>
            <a:r>
              <a:rPr lang="es-ES" smtClean="0"/>
              <a:t>Haga clic para modificar el estilo de título del patrón</a:t>
            </a:r>
            <a:endParaRPr lang="en-US"/>
          </a:p>
        </p:txBody>
      </p:sp>
      <p:sp>
        <p:nvSpPr>
          <p:cNvPr id="11" name="10 Marcador de contenido"/>
          <p:cNvSpPr>
            <a:spLocks noGrp="1"/>
          </p:cNvSpPr>
          <p:nvPr>
            <p:ph sz="quarter" idx="2"/>
          </p:nvPr>
        </p:nvSpPr>
        <p:spPr>
          <a:xfrm>
            <a:off x="457200" y="2362200"/>
            <a:ext cx="3657600" cy="3886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3" name="12 Marcador de contenido"/>
          <p:cNvSpPr>
            <a:spLocks noGrp="1"/>
          </p:cNvSpPr>
          <p:nvPr>
            <p:ph sz="quarter" idx="4"/>
          </p:nvPr>
        </p:nvSpPr>
        <p:spPr>
          <a:xfrm>
            <a:off x="4371975" y="2362200"/>
            <a:ext cx="3657600" cy="3886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2" name="11 Marcador de texto"/>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es-ES" smtClean="0"/>
              <a:t>Haga clic para modificar el estilo de texto del patrón</a:t>
            </a:r>
          </a:p>
        </p:txBody>
      </p:sp>
      <p:sp>
        <p:nvSpPr>
          <p:cNvPr id="14" name="13 Marcador de texto"/>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es-ES" smtClean="0"/>
              <a:t>Haga clic para modificar el estilo de texto del patrón</a:t>
            </a:r>
          </a:p>
        </p:txBody>
      </p:sp>
      <p:sp>
        <p:nvSpPr>
          <p:cNvPr id="7" name="13 Marcador de fecha"/>
          <p:cNvSpPr>
            <a:spLocks noGrp="1"/>
          </p:cNvSpPr>
          <p:nvPr>
            <p:ph type="dt" sz="half" idx="10"/>
          </p:nvPr>
        </p:nvSpPr>
        <p:spPr/>
        <p:txBody>
          <a:bodyPr/>
          <a:lstStyle>
            <a:lvl1pPr>
              <a:defRPr/>
            </a:lvl1pPr>
          </a:lstStyle>
          <a:p>
            <a:pPr>
              <a:defRPr/>
            </a:pPr>
            <a:fld id="{F0031A1B-A0A7-41BF-9612-D8B09DD3DEFC}" type="datetime1">
              <a:rPr lang="es-CO"/>
              <a:pPr>
                <a:defRPr/>
              </a:pPr>
              <a:t>05/08/2013</a:t>
            </a:fld>
            <a:endParaRPr lang="es-CO"/>
          </a:p>
        </p:txBody>
      </p:sp>
      <p:sp>
        <p:nvSpPr>
          <p:cNvPr id="8" name="2 Marcador de pie de página"/>
          <p:cNvSpPr>
            <a:spLocks noGrp="1"/>
          </p:cNvSpPr>
          <p:nvPr>
            <p:ph type="ftr" sz="quarter" idx="11"/>
          </p:nvPr>
        </p:nvSpPr>
        <p:spPr/>
        <p:txBody>
          <a:bodyPr/>
          <a:lstStyle>
            <a:lvl1pPr>
              <a:defRPr/>
            </a:lvl1pPr>
          </a:lstStyle>
          <a:p>
            <a:pPr>
              <a:defRPr/>
            </a:pPr>
            <a:r>
              <a:rPr lang="es-CO"/>
              <a:t>Ing-Sonia Godoy H</a:t>
            </a:r>
          </a:p>
        </p:txBody>
      </p:sp>
      <p:sp>
        <p:nvSpPr>
          <p:cNvPr id="9" name="22 Marcador de número de diapositiva"/>
          <p:cNvSpPr>
            <a:spLocks noGrp="1"/>
          </p:cNvSpPr>
          <p:nvPr>
            <p:ph type="sldNum" sz="quarter" idx="12"/>
          </p:nvPr>
        </p:nvSpPr>
        <p:spPr/>
        <p:txBody>
          <a:bodyPr/>
          <a:lstStyle>
            <a:lvl1pPr>
              <a:defRPr/>
            </a:lvl1pPr>
          </a:lstStyle>
          <a:p>
            <a:pPr>
              <a:defRPr/>
            </a:pPr>
            <a:fld id="{65462391-8837-4868-AB85-E678D1D2F938}" type="slidenum">
              <a:rPr lang="es-CO"/>
              <a:pPr>
                <a:defRPr/>
              </a:pPr>
              <a:t>‹Nº›</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5 Marcador de fecha"/>
          <p:cNvSpPr>
            <a:spLocks noGrp="1"/>
          </p:cNvSpPr>
          <p:nvPr>
            <p:ph type="dt" sz="half" idx="10"/>
          </p:nvPr>
        </p:nvSpPr>
        <p:spPr/>
        <p:txBody>
          <a:bodyPr rtlCol="0"/>
          <a:lstStyle>
            <a:lvl1pPr>
              <a:defRPr/>
            </a:lvl1pPr>
          </a:lstStyle>
          <a:p>
            <a:pPr>
              <a:defRPr/>
            </a:pPr>
            <a:fld id="{4C95AF7E-62F4-48AE-9D5C-A27AB1D6AC23}" type="datetime1">
              <a:rPr lang="es-CO"/>
              <a:pPr>
                <a:defRPr/>
              </a:pPr>
              <a:t>05/08/2013</a:t>
            </a:fld>
            <a:endParaRPr lang="es-CO"/>
          </a:p>
        </p:txBody>
      </p:sp>
      <p:sp>
        <p:nvSpPr>
          <p:cNvPr id="4" name="6 Marcador de número de diapositiva"/>
          <p:cNvSpPr>
            <a:spLocks noGrp="1"/>
          </p:cNvSpPr>
          <p:nvPr>
            <p:ph type="sldNum" sz="quarter" idx="11"/>
          </p:nvPr>
        </p:nvSpPr>
        <p:spPr/>
        <p:txBody>
          <a:bodyPr rtlCol="0"/>
          <a:lstStyle>
            <a:lvl1pPr>
              <a:defRPr/>
            </a:lvl1pPr>
          </a:lstStyle>
          <a:p>
            <a:pPr>
              <a:defRPr/>
            </a:pPr>
            <a:fld id="{650FFDC1-43A1-4A88-9918-A7203F0C7303}" type="slidenum">
              <a:rPr lang="es-CO"/>
              <a:pPr>
                <a:defRPr/>
              </a:pPr>
              <a:t>‹Nº›</a:t>
            </a:fld>
            <a:endParaRPr lang="es-CO"/>
          </a:p>
        </p:txBody>
      </p:sp>
      <p:sp>
        <p:nvSpPr>
          <p:cNvPr id="5" name="7 Marcador de pie de página"/>
          <p:cNvSpPr>
            <a:spLocks noGrp="1"/>
          </p:cNvSpPr>
          <p:nvPr>
            <p:ph type="ftr" sz="quarter" idx="12"/>
          </p:nvPr>
        </p:nvSpPr>
        <p:spPr/>
        <p:txBody>
          <a:bodyPr rtlCol="0"/>
          <a:lstStyle>
            <a:lvl1pPr>
              <a:defRPr/>
            </a:lvl1pPr>
          </a:lstStyle>
          <a:p>
            <a:pPr>
              <a:defRPr/>
            </a:pPr>
            <a:r>
              <a:rPr lang="es-CO"/>
              <a:t>Ing-Sonia Godoy H</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3 Marcador de fecha"/>
          <p:cNvSpPr>
            <a:spLocks noGrp="1"/>
          </p:cNvSpPr>
          <p:nvPr>
            <p:ph type="dt" sz="half" idx="10"/>
          </p:nvPr>
        </p:nvSpPr>
        <p:spPr/>
        <p:txBody>
          <a:bodyPr/>
          <a:lstStyle>
            <a:lvl1pPr>
              <a:defRPr/>
            </a:lvl1pPr>
          </a:lstStyle>
          <a:p>
            <a:pPr>
              <a:defRPr/>
            </a:pPr>
            <a:fld id="{115BF35C-69A2-4BF5-B776-654E2B12CE57}" type="datetime1">
              <a:rPr lang="es-CO"/>
              <a:pPr>
                <a:defRPr/>
              </a:pPr>
              <a:t>05/08/2013</a:t>
            </a:fld>
            <a:endParaRPr lang="es-CO"/>
          </a:p>
        </p:txBody>
      </p:sp>
      <p:sp>
        <p:nvSpPr>
          <p:cNvPr id="3" name="2 Marcador de pie de página"/>
          <p:cNvSpPr>
            <a:spLocks noGrp="1"/>
          </p:cNvSpPr>
          <p:nvPr>
            <p:ph type="ftr" sz="quarter" idx="11"/>
          </p:nvPr>
        </p:nvSpPr>
        <p:spPr/>
        <p:txBody>
          <a:bodyPr/>
          <a:lstStyle>
            <a:lvl1pPr>
              <a:defRPr/>
            </a:lvl1pPr>
          </a:lstStyle>
          <a:p>
            <a:pPr>
              <a:defRPr/>
            </a:pPr>
            <a:r>
              <a:rPr lang="es-CO"/>
              <a:t>Ing-Sonia Godoy H</a:t>
            </a:r>
          </a:p>
        </p:txBody>
      </p:sp>
      <p:sp>
        <p:nvSpPr>
          <p:cNvPr id="4" name="22 Marcador de número de diapositiva"/>
          <p:cNvSpPr>
            <a:spLocks noGrp="1"/>
          </p:cNvSpPr>
          <p:nvPr>
            <p:ph type="sldNum" sz="quarter" idx="12"/>
          </p:nvPr>
        </p:nvSpPr>
        <p:spPr/>
        <p:txBody>
          <a:bodyPr/>
          <a:lstStyle>
            <a:lvl1pPr>
              <a:defRPr/>
            </a:lvl1pPr>
          </a:lstStyle>
          <a:p>
            <a:pPr>
              <a:defRPr/>
            </a:pPr>
            <a:fld id="{3029832A-DFF6-45ED-BFD0-1AC39EFA9BAC}" type="slidenum">
              <a:rPr lang="es-CO"/>
              <a:pPr>
                <a:defRPr/>
              </a:pPr>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5" name="4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6" name="5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7" name="6 Conector recto"/>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8" name="7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9" name="8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9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1" name="10 Elipse"/>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1 Título"/>
          <p:cNvSpPr>
            <a:spLocks noGrp="1"/>
          </p:cNvSpPr>
          <p:nvPr>
            <p:ph type="title"/>
          </p:nvPr>
        </p:nvSpPr>
        <p:spPr>
          <a:xfrm rot="5400000">
            <a:off x="3371850" y="3200400"/>
            <a:ext cx="6309360" cy="457200"/>
          </a:xfrm>
        </p:spPr>
        <p:txBody>
          <a:bodyPr/>
          <a:lstStyle>
            <a:lvl1pPr algn="l">
              <a:buNone/>
              <a:defRPr sz="2000" b="1" cap="small" baseline="0"/>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18" name="17 Marcador de contenido"/>
          <p:cNvSpPr>
            <a:spLocks noGrp="1"/>
          </p:cNvSpPr>
          <p:nvPr>
            <p:ph sz="quarter" idx="1"/>
          </p:nvPr>
        </p:nvSpPr>
        <p:spPr>
          <a:xfrm>
            <a:off x="304800" y="274320"/>
            <a:ext cx="5638800" cy="632764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2" name="20 Marcador de fecha"/>
          <p:cNvSpPr>
            <a:spLocks noGrp="1"/>
          </p:cNvSpPr>
          <p:nvPr>
            <p:ph type="dt" sz="half" idx="10"/>
          </p:nvPr>
        </p:nvSpPr>
        <p:spPr/>
        <p:txBody>
          <a:bodyPr rtlCol="0"/>
          <a:lstStyle>
            <a:lvl1pPr>
              <a:defRPr/>
            </a:lvl1pPr>
          </a:lstStyle>
          <a:p>
            <a:pPr>
              <a:defRPr/>
            </a:pPr>
            <a:fld id="{A91CF9B0-AAAD-4F59-8829-8019FEFF9D3E}" type="datetime1">
              <a:rPr lang="es-CO"/>
              <a:pPr>
                <a:defRPr/>
              </a:pPr>
              <a:t>05/08/2013</a:t>
            </a:fld>
            <a:endParaRPr lang="es-CO"/>
          </a:p>
        </p:txBody>
      </p:sp>
      <p:sp>
        <p:nvSpPr>
          <p:cNvPr id="13" name="21 Marcador de número de diapositiva"/>
          <p:cNvSpPr>
            <a:spLocks noGrp="1"/>
          </p:cNvSpPr>
          <p:nvPr>
            <p:ph type="sldNum" sz="quarter" idx="11"/>
          </p:nvPr>
        </p:nvSpPr>
        <p:spPr/>
        <p:txBody>
          <a:bodyPr rtlCol="0"/>
          <a:lstStyle>
            <a:lvl1pPr>
              <a:defRPr/>
            </a:lvl1pPr>
          </a:lstStyle>
          <a:p>
            <a:pPr>
              <a:defRPr/>
            </a:pPr>
            <a:fld id="{43003E97-28E5-40AC-A3B2-72F3207B0B5D}" type="slidenum">
              <a:rPr lang="es-CO"/>
              <a:pPr>
                <a:defRPr/>
              </a:pPr>
              <a:t>‹Nº›</a:t>
            </a:fld>
            <a:endParaRPr lang="es-CO"/>
          </a:p>
        </p:txBody>
      </p:sp>
      <p:sp>
        <p:nvSpPr>
          <p:cNvPr id="14" name="22 Marcador de pie de página"/>
          <p:cNvSpPr>
            <a:spLocks noGrp="1"/>
          </p:cNvSpPr>
          <p:nvPr>
            <p:ph type="ftr" sz="quarter" idx="12"/>
          </p:nvPr>
        </p:nvSpPr>
        <p:spPr/>
        <p:txBody>
          <a:bodyPr rtlCol="0"/>
          <a:lstStyle>
            <a:lvl1pPr>
              <a:defRPr/>
            </a:lvl1pPr>
          </a:lstStyle>
          <a:p>
            <a:pPr>
              <a:defRPr/>
            </a:pPr>
            <a:r>
              <a:rPr lang="es-CO"/>
              <a:t>Ing-Sonia Godoy H</a:t>
            </a: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4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6" name="5 Elipse"/>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6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7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8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 name="9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1" name="10 Conector recto"/>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2" name="1 Título"/>
          <p:cNvSpPr>
            <a:spLocks noGrp="1"/>
          </p:cNvSpPr>
          <p:nvPr>
            <p:ph type="title"/>
          </p:nvPr>
        </p:nvSpPr>
        <p:spPr>
          <a:xfrm rot="5400000">
            <a:off x="3350133" y="3200400"/>
            <a:ext cx="6309360" cy="457200"/>
          </a:xfrm>
        </p:spPr>
        <p:txBody>
          <a:bodyPr/>
          <a:lstStyle>
            <a:lvl1pPr algn="l">
              <a:buNone/>
              <a:defRPr sz="2000" b="1"/>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12" name="16 Marcador de fecha"/>
          <p:cNvSpPr>
            <a:spLocks noGrp="1"/>
          </p:cNvSpPr>
          <p:nvPr>
            <p:ph type="dt" sz="half" idx="10"/>
          </p:nvPr>
        </p:nvSpPr>
        <p:spPr/>
        <p:txBody>
          <a:bodyPr rtlCol="0"/>
          <a:lstStyle>
            <a:lvl1pPr>
              <a:defRPr/>
            </a:lvl1pPr>
          </a:lstStyle>
          <a:p>
            <a:pPr>
              <a:defRPr/>
            </a:pPr>
            <a:fld id="{95D62DE2-C2A0-4C07-8456-5DA18BA58C61}" type="datetime1">
              <a:rPr lang="es-CO"/>
              <a:pPr>
                <a:defRPr/>
              </a:pPr>
              <a:t>05/08/2013</a:t>
            </a:fld>
            <a:endParaRPr lang="es-CO"/>
          </a:p>
        </p:txBody>
      </p:sp>
      <p:sp>
        <p:nvSpPr>
          <p:cNvPr id="13" name="17 Marcador de número de diapositiva"/>
          <p:cNvSpPr>
            <a:spLocks noGrp="1"/>
          </p:cNvSpPr>
          <p:nvPr>
            <p:ph type="sldNum" sz="quarter" idx="11"/>
          </p:nvPr>
        </p:nvSpPr>
        <p:spPr/>
        <p:txBody>
          <a:bodyPr rtlCol="0"/>
          <a:lstStyle>
            <a:lvl1pPr>
              <a:defRPr/>
            </a:lvl1pPr>
          </a:lstStyle>
          <a:p>
            <a:pPr>
              <a:defRPr/>
            </a:pPr>
            <a:fld id="{B0FDB8DE-3CED-45EA-AFF6-8A49FBA35710}" type="slidenum">
              <a:rPr lang="es-CO"/>
              <a:pPr>
                <a:defRPr/>
              </a:pPr>
              <a:t>‹Nº›</a:t>
            </a:fld>
            <a:endParaRPr lang="es-CO"/>
          </a:p>
        </p:txBody>
      </p:sp>
      <p:sp>
        <p:nvSpPr>
          <p:cNvPr id="14" name="20 Marcador de pie de página"/>
          <p:cNvSpPr>
            <a:spLocks noGrp="1"/>
          </p:cNvSpPr>
          <p:nvPr>
            <p:ph type="ftr" sz="quarter" idx="12"/>
          </p:nvPr>
        </p:nvSpPr>
        <p:spPr/>
        <p:txBody>
          <a:bodyPr rtlCol="0"/>
          <a:lstStyle>
            <a:lvl1pPr>
              <a:defRPr/>
            </a:lvl1pPr>
          </a:lstStyle>
          <a:p>
            <a:pPr>
              <a:defRPr/>
            </a:pPr>
            <a:r>
              <a:rPr lang="es-CO"/>
              <a:t>Ing-Sonia Godoy H</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lang="es-ES" smtClean="0"/>
              <a:t>Haga clic para modificar el estilo de título del patrón</a:t>
            </a:r>
            <a:endParaRPr lang="en-US"/>
          </a:p>
        </p:txBody>
      </p:sp>
      <p:sp>
        <p:nvSpPr>
          <p:cNvPr id="2052" name="12 Marcador de texto"/>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4" name="13 Marcador de fecha"/>
          <p:cNvSpPr>
            <a:spLocks noGrp="1"/>
          </p:cNvSpPr>
          <p:nvPr>
            <p:ph type="dt" sz="half" idx="2"/>
          </p:nvPr>
        </p:nvSpPr>
        <p:spPr>
          <a:xfrm rot="5400000">
            <a:off x="7589045" y="1081881"/>
            <a:ext cx="2011362" cy="384175"/>
          </a:xfrm>
          <a:prstGeom prst="rect">
            <a:avLst/>
          </a:prstGeom>
        </p:spPr>
        <p:txBody>
          <a:bodyPr vert="horz" anchor="ctr" anchorCtr="0"/>
          <a:lstStyle>
            <a:lvl1pPr algn="r" eaLnBrk="1" fontAlgn="auto" latinLnBrk="0" hangingPunct="1">
              <a:spcBef>
                <a:spcPts val="0"/>
              </a:spcBef>
              <a:spcAft>
                <a:spcPts val="0"/>
              </a:spcAft>
              <a:defRPr kumimoji="0" sz="1200">
                <a:solidFill>
                  <a:schemeClr val="tx2"/>
                </a:solidFill>
                <a:latin typeface="+mn-lt"/>
                <a:cs typeface="+mn-cs"/>
              </a:defRPr>
            </a:lvl1pPr>
          </a:lstStyle>
          <a:p>
            <a:pPr>
              <a:defRPr/>
            </a:pPr>
            <a:fld id="{7EDAEDD2-C0E7-4609-B8B0-BD0A55E446D8}" type="datetime1">
              <a:rPr lang="es-CO"/>
              <a:pPr>
                <a:defRPr/>
              </a:pPr>
              <a:t>05/08/2013</a:t>
            </a:fld>
            <a:endParaRPr lang="es-CO"/>
          </a:p>
        </p:txBody>
      </p:sp>
      <p:sp>
        <p:nvSpPr>
          <p:cNvPr id="3" name="2 Marcador de pie de página"/>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fontAlgn="auto" latinLnBrk="0" hangingPunct="1">
              <a:spcBef>
                <a:spcPts val="0"/>
              </a:spcBef>
              <a:spcAft>
                <a:spcPts val="0"/>
              </a:spcAft>
              <a:defRPr kumimoji="0" sz="1200">
                <a:solidFill>
                  <a:schemeClr val="tx2"/>
                </a:solidFill>
                <a:latin typeface="+mn-lt"/>
                <a:cs typeface="+mn-cs"/>
              </a:defRPr>
            </a:lvl1pPr>
          </a:lstStyle>
          <a:p>
            <a:pPr>
              <a:defRPr/>
            </a:pPr>
            <a:r>
              <a:rPr lang="es-CO"/>
              <a:t>Ing-Sonia Godoy H</a:t>
            </a:r>
          </a:p>
        </p:txBody>
      </p:sp>
      <p:sp>
        <p:nvSpPr>
          <p:cNvPr id="7" name="6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9" name="8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 name="9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10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11 Elipse"/>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3" name="22 Marcador de número de diapositiva"/>
          <p:cNvSpPr>
            <a:spLocks noGrp="1"/>
          </p:cNvSpPr>
          <p:nvPr>
            <p:ph type="sldNum" sz="quarter" idx="4"/>
          </p:nvPr>
        </p:nvSpPr>
        <p:spPr>
          <a:xfrm>
            <a:off x="8129588" y="5734050"/>
            <a:ext cx="609600" cy="520700"/>
          </a:xfrm>
          <a:prstGeom prst="rect">
            <a:avLst/>
          </a:prstGeom>
        </p:spPr>
        <p:txBody>
          <a:bodyPr vert="horz" anchor="ctr"/>
          <a:lstStyle>
            <a:lvl1pPr algn="ctr" eaLnBrk="1" fontAlgn="auto" latinLnBrk="0" hangingPunct="1">
              <a:spcBef>
                <a:spcPts val="0"/>
              </a:spcBef>
              <a:spcAft>
                <a:spcPts val="0"/>
              </a:spcAft>
              <a:defRPr kumimoji="0" sz="1400" b="1">
                <a:solidFill>
                  <a:srgbClr val="FFFFFF"/>
                </a:solidFill>
                <a:latin typeface="+mn-lt"/>
                <a:cs typeface="+mn-cs"/>
              </a:defRPr>
            </a:lvl1pPr>
          </a:lstStyle>
          <a:p>
            <a:pPr>
              <a:defRPr/>
            </a:pPr>
            <a:fld id="{4FE69ADC-DE2D-43B3-8A9C-D53E21D67682}" type="slidenum">
              <a:rPr lang="es-CO"/>
              <a:pPr>
                <a:defRPr/>
              </a:pPr>
              <a:t>‹Nº›</a:t>
            </a:fld>
            <a:endParaRPr lang="es-CO"/>
          </a:p>
        </p:txBody>
      </p:sp>
    </p:spTree>
  </p:cSld>
  <p:clrMap bg1="lt1" tx1="dk1" bg2="lt2" tx2="dk2" accent1="accent1" accent2="accent2" accent3="accent3" accent4="accent4" accent5="accent5" accent6="accent6" hlink="hlink" folHlink="folHlink"/>
  <p:sldLayoutIdLst>
    <p:sldLayoutId id="2147483881" r:id="rId1"/>
    <p:sldLayoutId id="2147483882" r:id="rId2"/>
    <p:sldLayoutId id="2147483883" r:id="rId3"/>
    <p:sldLayoutId id="2147483876" r:id="rId4"/>
    <p:sldLayoutId id="2147483877" r:id="rId5"/>
    <p:sldLayoutId id="2147483884" r:id="rId6"/>
    <p:sldLayoutId id="2147483878" r:id="rId7"/>
    <p:sldLayoutId id="2147483885" r:id="rId8"/>
    <p:sldLayoutId id="2147483886" r:id="rId9"/>
    <p:sldLayoutId id="2147483879" r:id="rId10"/>
    <p:sldLayoutId id="2147483880" r:id="rId11"/>
  </p:sldLayoutIdLst>
  <p:hf sldNum="0" hdr="0" dt="0"/>
  <p:txStyles>
    <p:titleStyle>
      <a:lvl1pPr algn="l" rtl="0" eaLnBrk="0" fontAlgn="base" hangingPunct="0">
        <a:spcBef>
          <a:spcPct val="0"/>
        </a:spcBef>
        <a:spcAft>
          <a:spcPct val="0"/>
        </a:spcAft>
        <a:defRPr sz="3000" kern="1200" cap="small">
          <a:solidFill>
            <a:schemeClr val="tx2"/>
          </a:solidFill>
          <a:latin typeface="+mj-lt"/>
          <a:ea typeface="+mj-ea"/>
          <a:cs typeface="+mj-cs"/>
        </a:defRPr>
      </a:lvl1pPr>
      <a:lvl2pPr algn="l" rtl="0" eaLnBrk="0" fontAlgn="base" hangingPunct="0">
        <a:spcBef>
          <a:spcPct val="0"/>
        </a:spcBef>
        <a:spcAft>
          <a:spcPct val="0"/>
        </a:spcAft>
        <a:defRPr sz="3000">
          <a:solidFill>
            <a:schemeClr val="tx2"/>
          </a:solidFill>
          <a:latin typeface="Century Schoolbook" pitchFamily="18" charset="0"/>
        </a:defRPr>
      </a:lvl2pPr>
      <a:lvl3pPr algn="l" rtl="0" eaLnBrk="0" fontAlgn="base" hangingPunct="0">
        <a:spcBef>
          <a:spcPct val="0"/>
        </a:spcBef>
        <a:spcAft>
          <a:spcPct val="0"/>
        </a:spcAft>
        <a:defRPr sz="3000">
          <a:solidFill>
            <a:schemeClr val="tx2"/>
          </a:solidFill>
          <a:latin typeface="Century Schoolbook" pitchFamily="18" charset="0"/>
        </a:defRPr>
      </a:lvl3pPr>
      <a:lvl4pPr algn="l" rtl="0" eaLnBrk="0" fontAlgn="base" hangingPunct="0">
        <a:spcBef>
          <a:spcPct val="0"/>
        </a:spcBef>
        <a:spcAft>
          <a:spcPct val="0"/>
        </a:spcAft>
        <a:defRPr sz="3000">
          <a:solidFill>
            <a:schemeClr val="tx2"/>
          </a:solidFill>
          <a:latin typeface="Century Schoolbook" pitchFamily="18" charset="0"/>
        </a:defRPr>
      </a:lvl4pPr>
      <a:lvl5pPr algn="l" rtl="0" eaLnBrk="0" fontAlgn="base" hangingPunct="0">
        <a:spcBef>
          <a:spcPct val="0"/>
        </a:spcBef>
        <a:spcAft>
          <a:spcPct val="0"/>
        </a:spcAft>
        <a:defRPr sz="3000">
          <a:solidFill>
            <a:schemeClr val="tx2"/>
          </a:solidFill>
          <a:latin typeface="Century Schoolbook" pitchFamily="18" charset="0"/>
        </a:defRPr>
      </a:lvl5pPr>
      <a:lvl6pPr marL="457200" algn="l" rtl="0" fontAlgn="base">
        <a:spcBef>
          <a:spcPct val="0"/>
        </a:spcBef>
        <a:spcAft>
          <a:spcPct val="0"/>
        </a:spcAft>
        <a:defRPr sz="3000">
          <a:solidFill>
            <a:schemeClr val="tx2"/>
          </a:solidFill>
          <a:latin typeface="Century Schoolbook" pitchFamily="18" charset="0"/>
        </a:defRPr>
      </a:lvl6pPr>
      <a:lvl7pPr marL="914400" algn="l" rtl="0" fontAlgn="base">
        <a:spcBef>
          <a:spcPct val="0"/>
        </a:spcBef>
        <a:spcAft>
          <a:spcPct val="0"/>
        </a:spcAft>
        <a:defRPr sz="3000">
          <a:solidFill>
            <a:schemeClr val="tx2"/>
          </a:solidFill>
          <a:latin typeface="Century Schoolbook" pitchFamily="18" charset="0"/>
        </a:defRPr>
      </a:lvl7pPr>
      <a:lvl8pPr marL="1371600" algn="l" rtl="0" fontAlgn="base">
        <a:spcBef>
          <a:spcPct val="0"/>
        </a:spcBef>
        <a:spcAft>
          <a:spcPct val="0"/>
        </a:spcAft>
        <a:defRPr sz="3000">
          <a:solidFill>
            <a:schemeClr val="tx2"/>
          </a:solidFill>
          <a:latin typeface="Century Schoolbook" pitchFamily="18" charset="0"/>
        </a:defRPr>
      </a:lvl8pPr>
      <a:lvl9pPr marL="1828800" algn="l" rtl="0" fontAlgn="base">
        <a:spcBef>
          <a:spcPct val="0"/>
        </a:spcBef>
        <a:spcAft>
          <a:spcPct val="0"/>
        </a:spcAft>
        <a:defRPr sz="3000">
          <a:solidFill>
            <a:schemeClr val="tx2"/>
          </a:solidFill>
          <a:latin typeface="Century Schoolbook" pitchFamily="18" charset="0"/>
        </a:defRPr>
      </a:lvl9pPr>
    </p:titleStyle>
    <p:bodyStyle>
      <a:lvl1pPr marL="273050" indent="-273050" algn="l" rtl="0" eaLnBrk="0" fontAlgn="base" hangingPunct="0">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l" rtl="0" eaLnBrk="0" fontAlgn="base" hangingPunct="0">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l" rtl="0" eaLnBrk="0" fontAlgn="base" hangingPunct="0">
        <a:spcBef>
          <a:spcPct val="20000"/>
        </a:spcBef>
        <a:spcAft>
          <a:spcPct val="0"/>
        </a:spcAft>
        <a:buClr>
          <a:srgbClr val="E0752F"/>
        </a:buClr>
        <a:buSzPct val="60000"/>
        <a:buFont typeface="Wingdings" pitchFamily="2" charset="2"/>
        <a:buChar char=""/>
        <a:defRPr sz="2400" kern="1200">
          <a:solidFill>
            <a:schemeClr val="tx1"/>
          </a:solidFill>
          <a:latin typeface="+mn-lt"/>
          <a:ea typeface="+mn-ea"/>
          <a:cs typeface="+mn-cs"/>
        </a:defRPr>
      </a:lvl3pPr>
      <a:lvl4pPr marL="1187450" indent="-182563" algn="l" rtl="0" eaLnBrk="0" fontAlgn="base" hangingPunct="0">
        <a:spcBef>
          <a:spcPct val="20000"/>
        </a:spcBef>
        <a:spcAft>
          <a:spcPct val="0"/>
        </a:spcAft>
        <a:buClr>
          <a:srgbClr val="FEC3AE"/>
        </a:buClr>
        <a:buSzPct val="60000"/>
        <a:buFont typeface="Wingdings" pitchFamily="2" charset="2"/>
        <a:buChar char=""/>
        <a:defRPr sz="2000" kern="1200">
          <a:solidFill>
            <a:schemeClr val="tx1"/>
          </a:solidFill>
          <a:latin typeface="+mn-lt"/>
          <a:ea typeface="+mn-ea"/>
          <a:cs typeface="+mn-cs"/>
        </a:defRPr>
      </a:lvl4pPr>
      <a:lvl5pPr marL="1462088" indent="-182563" algn="l" rtl="0" eaLnBrk="0" fontAlgn="base" hangingPunct="0">
        <a:spcBef>
          <a:spcPct val="20000"/>
        </a:spcBef>
        <a:spcAft>
          <a:spcPct val="0"/>
        </a:spcAft>
        <a:buClr>
          <a:srgbClr val="BDCAE9"/>
        </a:buClr>
        <a:buSzPct val="68000"/>
        <a:buFont typeface="Wingdings 2"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7EDAEDD2-C0E7-4609-B8B0-BD0A55E446D8}" type="datetime1">
              <a:rPr lang="es-CO" smtClean="0"/>
              <a:pPr>
                <a:defRPr/>
              </a:pPr>
              <a:t>05/08/2013</a:t>
            </a:fld>
            <a:endParaRPr lang="es-CO"/>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s-CO" smtClean="0"/>
              <a:t>Ing-Sonia Godoy H</a:t>
            </a:r>
            <a:endParaRPr lang="es-CO"/>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4FE69ADC-DE2D-43B3-8A9C-D53E21D67682}" type="slidenum">
              <a:rPr lang="es-CO" smtClean="0"/>
              <a:pPr>
                <a:defRPr/>
              </a:pPr>
              <a:t>‹Nº›</a:t>
            </a:fld>
            <a:endParaRPr lang="es-CO"/>
          </a:p>
        </p:txBody>
      </p:sp>
    </p:spTree>
  </p:cSld>
  <p:clrMap bg1="lt1" tx1="dk1" bg2="lt2" tx2="dk2" accent1="accent1" accent2="accent2" accent3="accent3" accent4="accent4" accent5="accent5" accent6="accent6" hlink="hlink" folHlink="folHlink"/>
  <p:sldLayoutIdLst>
    <p:sldLayoutId id="2147483888" r:id="rId1"/>
    <p:sldLayoutId id="2147483889" r:id="rId2"/>
    <p:sldLayoutId id="2147483890" r:id="rId3"/>
    <p:sldLayoutId id="2147483891" r:id="rId4"/>
    <p:sldLayoutId id="2147483892" r:id="rId5"/>
    <p:sldLayoutId id="2147483893" r:id="rId6"/>
    <p:sldLayoutId id="2147483894" r:id="rId7"/>
    <p:sldLayoutId id="2147483895" r:id="rId8"/>
    <p:sldLayoutId id="2147483896" r:id="rId9"/>
    <p:sldLayoutId id="2147483897" r:id="rId10"/>
    <p:sldLayoutId id="2147483898"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286000" y="3124200"/>
            <a:ext cx="6172200" cy="1893888"/>
          </a:xfrm>
        </p:spPr>
        <p:txBody>
          <a:bodyPr/>
          <a:lstStyle/>
          <a:p>
            <a:pPr>
              <a:spcBef>
                <a:spcPct val="50000"/>
              </a:spcBef>
              <a:defRPr/>
            </a:pPr>
            <a:r>
              <a:rPr lang="es-ES" sz="3200" dirty="0" smtClean="0">
                <a:solidFill>
                  <a:srgbClr val="3864A5"/>
                </a:solidFill>
                <a:latin typeface="Verdana" pitchFamily="34" charset="0"/>
              </a:rPr>
              <a:t>Introducción a la Ingeniería del Software</a:t>
            </a:r>
            <a:endParaRPr lang="es-ES" sz="3200" dirty="0">
              <a:solidFill>
                <a:srgbClr val="3864A5"/>
              </a:solidFill>
              <a:latin typeface="Verdana" pitchFamily="34" charset="0"/>
            </a:endParaRPr>
          </a:p>
        </p:txBody>
      </p:sp>
      <p:sp>
        <p:nvSpPr>
          <p:cNvPr id="9219" name="Rectangle 5"/>
          <p:cNvSpPr>
            <a:spLocks noGrp="1" noChangeArrowheads="1"/>
          </p:cNvSpPr>
          <p:nvPr>
            <p:ph type="subTitle" idx="1"/>
          </p:nvPr>
        </p:nvSpPr>
        <p:spPr>
          <a:xfrm>
            <a:off x="2357438" y="5357813"/>
            <a:ext cx="6172200" cy="784225"/>
          </a:xfrm>
          <a:noFill/>
        </p:spPr>
        <p:txBody>
          <a:bodyPr>
            <a:spAutoFit/>
          </a:bodyPr>
          <a:lstStyle/>
          <a:p>
            <a:pPr algn="r" eaLnBrk="1" hangingPunct="1"/>
            <a:r>
              <a:rPr lang="es-CO" sz="2000" i="1" smtClean="0">
                <a:solidFill>
                  <a:schemeClr val="hlink"/>
                </a:solidFill>
              </a:rPr>
              <a:t>Ing. Sonia Godoy H</a:t>
            </a:r>
          </a:p>
          <a:p>
            <a:pPr algn="r" eaLnBrk="1" hangingPunct="1"/>
            <a:r>
              <a:rPr lang="es-CO" sz="2000" i="1" smtClean="0">
                <a:solidFill>
                  <a:schemeClr val="hlink"/>
                </a:solidFill>
              </a:rPr>
              <a:t>Informática empresarial</a:t>
            </a:r>
            <a:endParaRPr lang="es-ES" sz="2000" i="1" smtClean="0">
              <a:solidFill>
                <a:schemeClr val="hlink"/>
              </a:solidFill>
            </a:endParaRPr>
          </a:p>
        </p:txBody>
      </p:sp>
      <p:sp>
        <p:nvSpPr>
          <p:cNvPr id="4" name="3 Marcador de pie de página"/>
          <p:cNvSpPr>
            <a:spLocks noGrp="1"/>
          </p:cNvSpPr>
          <p:nvPr>
            <p:ph type="ftr" sz="quarter" idx="11"/>
          </p:nvPr>
        </p:nvSpPr>
        <p:spPr/>
        <p:txBody>
          <a:bodyPr/>
          <a:lstStyle/>
          <a:p>
            <a:pPr>
              <a:defRPr/>
            </a:pPr>
            <a:r>
              <a:rPr lang="es-CO"/>
              <a:t>Ing-Sonia Godoy H</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a:xfrm>
            <a:off x="428596" y="0"/>
            <a:ext cx="8232775" cy="714380"/>
          </a:xfrm>
        </p:spPr>
        <p:txBody>
          <a:bodyPr lIns="90000" tIns="46800" rIns="90000" bIns="46800">
            <a:normAutofit/>
          </a:bodyPr>
          <a:lstStyle/>
          <a:p>
            <a:pPr algn="r" eaLnBrk="1" hangingPunct="1">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s-CL" sz="3200" dirty="0" smtClean="0"/>
              <a:t>El ciclo de vida del software</a:t>
            </a:r>
          </a:p>
        </p:txBody>
      </p:sp>
      <p:sp>
        <p:nvSpPr>
          <p:cNvPr id="5" name="4 Marcador de pie de página"/>
          <p:cNvSpPr>
            <a:spLocks noGrp="1"/>
          </p:cNvSpPr>
          <p:nvPr>
            <p:ph type="ftr" sz="quarter" idx="11"/>
          </p:nvPr>
        </p:nvSpPr>
        <p:spPr>
          <a:xfrm>
            <a:off x="6034118" y="6492899"/>
            <a:ext cx="2895600" cy="365125"/>
          </a:xfrm>
        </p:spPr>
        <p:txBody>
          <a:bodyPr/>
          <a:lstStyle/>
          <a:p>
            <a:pPr>
              <a:defRPr/>
            </a:pPr>
            <a:r>
              <a:rPr lang="es-CO"/>
              <a:t>Ing-Sonia Godoy H</a:t>
            </a:r>
          </a:p>
        </p:txBody>
      </p:sp>
      <p:grpSp>
        <p:nvGrpSpPr>
          <p:cNvPr id="264" name="Group 261"/>
          <p:cNvGrpSpPr>
            <a:grpSpLocks/>
          </p:cNvGrpSpPr>
          <p:nvPr/>
        </p:nvGrpSpPr>
        <p:grpSpPr bwMode="auto">
          <a:xfrm>
            <a:off x="-927" y="643395"/>
            <a:ext cx="9002653" cy="5870276"/>
            <a:chOff x="492" y="848"/>
            <a:chExt cx="4854" cy="3157"/>
          </a:xfrm>
        </p:grpSpPr>
        <p:sp>
          <p:nvSpPr>
            <p:cNvPr id="265" name="Freeform 2"/>
            <p:cNvSpPr>
              <a:spLocks/>
            </p:cNvSpPr>
            <p:nvPr/>
          </p:nvSpPr>
          <p:spPr bwMode="auto">
            <a:xfrm>
              <a:off x="531" y="3691"/>
              <a:ext cx="4815" cy="314"/>
            </a:xfrm>
            <a:custGeom>
              <a:avLst/>
              <a:gdLst/>
              <a:ahLst/>
              <a:cxnLst>
                <a:cxn ang="0">
                  <a:pos x="174" y="352"/>
                </a:cxn>
                <a:cxn ang="0">
                  <a:pos x="4217" y="352"/>
                </a:cxn>
                <a:cxn ang="0">
                  <a:pos x="4261" y="346"/>
                </a:cxn>
                <a:cxn ang="0">
                  <a:pos x="4302" y="327"/>
                </a:cxn>
                <a:cxn ang="0">
                  <a:pos x="4340" y="298"/>
                </a:cxn>
                <a:cxn ang="0">
                  <a:pos x="4369" y="263"/>
                </a:cxn>
                <a:cxn ang="0">
                  <a:pos x="4385" y="222"/>
                </a:cxn>
                <a:cxn ang="0">
                  <a:pos x="4391" y="175"/>
                </a:cxn>
                <a:cxn ang="0">
                  <a:pos x="4385" y="130"/>
                </a:cxn>
                <a:cxn ang="0">
                  <a:pos x="4369" y="89"/>
                </a:cxn>
                <a:cxn ang="0">
                  <a:pos x="4340" y="51"/>
                </a:cxn>
                <a:cxn ang="0">
                  <a:pos x="4302" y="22"/>
                </a:cxn>
                <a:cxn ang="0">
                  <a:pos x="4261" y="7"/>
                </a:cxn>
                <a:cxn ang="0">
                  <a:pos x="4217" y="0"/>
                </a:cxn>
                <a:cxn ang="0">
                  <a:pos x="174" y="0"/>
                </a:cxn>
                <a:cxn ang="0">
                  <a:pos x="130" y="7"/>
                </a:cxn>
                <a:cxn ang="0">
                  <a:pos x="86" y="22"/>
                </a:cxn>
                <a:cxn ang="0">
                  <a:pos x="51" y="51"/>
                </a:cxn>
                <a:cxn ang="0">
                  <a:pos x="22" y="89"/>
                </a:cxn>
                <a:cxn ang="0">
                  <a:pos x="6" y="130"/>
                </a:cxn>
                <a:cxn ang="0">
                  <a:pos x="0" y="175"/>
                </a:cxn>
                <a:cxn ang="0">
                  <a:pos x="6" y="222"/>
                </a:cxn>
                <a:cxn ang="0">
                  <a:pos x="22" y="263"/>
                </a:cxn>
                <a:cxn ang="0">
                  <a:pos x="51" y="298"/>
                </a:cxn>
                <a:cxn ang="0">
                  <a:pos x="86" y="327"/>
                </a:cxn>
                <a:cxn ang="0">
                  <a:pos x="130" y="346"/>
                </a:cxn>
                <a:cxn ang="0">
                  <a:pos x="174" y="352"/>
                </a:cxn>
              </a:cxnLst>
              <a:rect l="0" t="0" r="r" b="b"/>
              <a:pathLst>
                <a:path w="4391" h="352">
                  <a:moveTo>
                    <a:pt x="174" y="352"/>
                  </a:moveTo>
                  <a:lnTo>
                    <a:pt x="4217" y="352"/>
                  </a:lnTo>
                  <a:lnTo>
                    <a:pt x="4261" y="346"/>
                  </a:lnTo>
                  <a:lnTo>
                    <a:pt x="4302" y="327"/>
                  </a:lnTo>
                  <a:lnTo>
                    <a:pt x="4340" y="298"/>
                  </a:lnTo>
                  <a:lnTo>
                    <a:pt x="4369" y="263"/>
                  </a:lnTo>
                  <a:lnTo>
                    <a:pt x="4385" y="222"/>
                  </a:lnTo>
                  <a:lnTo>
                    <a:pt x="4391" y="175"/>
                  </a:lnTo>
                  <a:lnTo>
                    <a:pt x="4385" y="130"/>
                  </a:lnTo>
                  <a:lnTo>
                    <a:pt x="4369" y="89"/>
                  </a:lnTo>
                  <a:lnTo>
                    <a:pt x="4340" y="51"/>
                  </a:lnTo>
                  <a:lnTo>
                    <a:pt x="4302" y="22"/>
                  </a:lnTo>
                  <a:lnTo>
                    <a:pt x="4261" y="7"/>
                  </a:lnTo>
                  <a:lnTo>
                    <a:pt x="4217" y="0"/>
                  </a:lnTo>
                  <a:lnTo>
                    <a:pt x="174" y="0"/>
                  </a:lnTo>
                  <a:lnTo>
                    <a:pt x="130" y="7"/>
                  </a:lnTo>
                  <a:lnTo>
                    <a:pt x="86" y="22"/>
                  </a:lnTo>
                  <a:lnTo>
                    <a:pt x="51" y="51"/>
                  </a:lnTo>
                  <a:lnTo>
                    <a:pt x="22" y="89"/>
                  </a:lnTo>
                  <a:lnTo>
                    <a:pt x="6" y="130"/>
                  </a:lnTo>
                  <a:lnTo>
                    <a:pt x="0" y="175"/>
                  </a:lnTo>
                  <a:lnTo>
                    <a:pt x="6" y="222"/>
                  </a:lnTo>
                  <a:lnTo>
                    <a:pt x="22" y="263"/>
                  </a:lnTo>
                  <a:lnTo>
                    <a:pt x="51" y="298"/>
                  </a:lnTo>
                  <a:lnTo>
                    <a:pt x="86" y="327"/>
                  </a:lnTo>
                  <a:lnTo>
                    <a:pt x="130" y="346"/>
                  </a:lnTo>
                  <a:lnTo>
                    <a:pt x="174" y="352"/>
                  </a:lnTo>
                  <a:close/>
                </a:path>
              </a:pathLst>
            </a:custGeom>
            <a:gradFill rotWithShape="0">
              <a:gsLst>
                <a:gs pos="0">
                  <a:srgbClr val="B2B2B2"/>
                </a:gs>
                <a:gs pos="100000">
                  <a:srgbClr val="B2B2B2">
                    <a:gamma/>
                    <a:shade val="46275"/>
                    <a:invGamma/>
                  </a:srgbClr>
                </a:gs>
              </a:gsLst>
              <a:lin ang="5400000" scaled="1"/>
            </a:gradFill>
            <a:ln w="9525">
              <a:solidFill>
                <a:srgbClr val="00000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a:ln>
                  <a:noFill/>
                </a:ln>
                <a:solidFill>
                  <a:sysClr val="windowText" lastClr="000000"/>
                </a:solidFill>
                <a:effectLst/>
                <a:uLnTx/>
                <a:uFillTx/>
              </a:endParaRPr>
            </a:p>
          </p:txBody>
        </p:sp>
        <p:sp>
          <p:nvSpPr>
            <p:cNvPr id="266" name="Rectangle 3"/>
            <p:cNvSpPr>
              <a:spLocks noChangeArrowheads="1"/>
            </p:cNvSpPr>
            <p:nvPr/>
          </p:nvSpPr>
          <p:spPr bwMode="auto">
            <a:xfrm>
              <a:off x="2418" y="3806"/>
              <a:ext cx="1194" cy="149"/>
            </a:xfrm>
            <a:prstGeom prst="rect">
              <a:avLst/>
            </a:prstGeom>
            <a:noFill/>
            <a:ln w="9525">
              <a:solidFill>
                <a:srgbClr val="808080"/>
              </a:solidFill>
              <a:miter lim="800000"/>
              <a:headEnd/>
              <a:tailEnd/>
            </a:ln>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ES_tradnl" b="1" i="0" u="none" strike="noStrike" kern="0" cap="none" spc="0" normalizeH="0" baseline="0" noProof="0" dirty="0" smtClean="0">
                  <a:ln>
                    <a:noFill/>
                  </a:ln>
                  <a:solidFill>
                    <a:srgbClr val="000000"/>
                  </a:solidFill>
                  <a:effectLst/>
                  <a:uLnTx/>
                  <a:uFillTx/>
                  <a:latin typeface="Arial" pitchFamily="34" charset="0"/>
                </a:rPr>
                <a:t>Documentación</a:t>
              </a:r>
              <a:endParaRPr kumimoji="0" lang="es-ES_tradnl" b="0" i="0" u="none" strike="noStrike" kern="0" cap="none" spc="0" normalizeH="0" baseline="0" noProof="0" dirty="0" smtClean="0">
                <a:ln>
                  <a:noFill/>
                </a:ln>
                <a:solidFill>
                  <a:sysClr val="windowText" lastClr="000000"/>
                </a:solidFill>
                <a:effectLst/>
                <a:uLnTx/>
                <a:uFillTx/>
              </a:endParaRPr>
            </a:p>
          </p:txBody>
        </p:sp>
        <p:sp>
          <p:nvSpPr>
            <p:cNvPr id="267" name="Freeform 4"/>
            <p:cNvSpPr>
              <a:spLocks/>
            </p:cNvSpPr>
            <p:nvPr/>
          </p:nvSpPr>
          <p:spPr bwMode="auto">
            <a:xfrm>
              <a:off x="4720" y="3538"/>
              <a:ext cx="65" cy="73"/>
            </a:xfrm>
            <a:custGeom>
              <a:avLst/>
              <a:gdLst>
                <a:gd name="T0" fmla="*/ 73 w 73"/>
                <a:gd name="T1" fmla="*/ 0 h 73"/>
                <a:gd name="T2" fmla="*/ 38 w 73"/>
                <a:gd name="T3" fmla="*/ 73 h 73"/>
                <a:gd name="T4" fmla="*/ 0 w 73"/>
                <a:gd name="T5" fmla="*/ 3 h 73"/>
                <a:gd name="T6" fmla="*/ 73 w 73"/>
                <a:gd name="T7" fmla="*/ 0 h 73"/>
                <a:gd name="T8" fmla="*/ 0 60000 65536"/>
                <a:gd name="T9" fmla="*/ 0 60000 65536"/>
                <a:gd name="T10" fmla="*/ 0 60000 65536"/>
                <a:gd name="T11" fmla="*/ 0 60000 65536"/>
                <a:gd name="T12" fmla="*/ 0 w 73"/>
                <a:gd name="T13" fmla="*/ 0 h 73"/>
                <a:gd name="T14" fmla="*/ 73 w 73"/>
                <a:gd name="T15" fmla="*/ 73 h 73"/>
              </a:gdLst>
              <a:ahLst/>
              <a:cxnLst>
                <a:cxn ang="T8">
                  <a:pos x="T0" y="T1"/>
                </a:cxn>
                <a:cxn ang="T9">
                  <a:pos x="T2" y="T3"/>
                </a:cxn>
                <a:cxn ang="T10">
                  <a:pos x="T4" y="T5"/>
                </a:cxn>
                <a:cxn ang="T11">
                  <a:pos x="T6" y="T7"/>
                </a:cxn>
              </a:cxnLst>
              <a:rect l="T12" t="T13" r="T14" b="T15"/>
              <a:pathLst>
                <a:path w="73" h="73">
                  <a:moveTo>
                    <a:pt x="73" y="0"/>
                  </a:moveTo>
                  <a:lnTo>
                    <a:pt x="38" y="73"/>
                  </a:lnTo>
                  <a:lnTo>
                    <a:pt x="0" y="3"/>
                  </a:lnTo>
                  <a:lnTo>
                    <a:pt x="73" y="0"/>
                  </a:lnTo>
                  <a:close/>
                </a:path>
              </a:pathLst>
            </a:custGeom>
            <a:solidFill>
              <a:srgbClr val="808080"/>
            </a:solidFill>
            <a:ln w="9525">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smtClean="0">
                <a:ln>
                  <a:noFill/>
                </a:ln>
                <a:solidFill>
                  <a:sysClr val="windowText" lastClr="000000"/>
                </a:solidFill>
                <a:effectLst/>
                <a:uLnTx/>
                <a:uFillTx/>
              </a:endParaRPr>
            </a:p>
          </p:txBody>
        </p:sp>
        <p:grpSp>
          <p:nvGrpSpPr>
            <p:cNvPr id="268" name="Group 5"/>
            <p:cNvGrpSpPr>
              <a:grpSpLocks/>
            </p:cNvGrpSpPr>
            <p:nvPr/>
          </p:nvGrpSpPr>
          <p:grpSpPr bwMode="auto">
            <a:xfrm>
              <a:off x="1105" y="1469"/>
              <a:ext cx="2810" cy="2142"/>
              <a:chOff x="1105" y="1469"/>
              <a:chExt cx="2810" cy="2142"/>
            </a:xfrm>
          </p:grpSpPr>
          <p:sp>
            <p:nvSpPr>
              <p:cNvPr id="322" name="Line 6"/>
              <p:cNvSpPr>
                <a:spLocks noChangeShapeType="1"/>
              </p:cNvSpPr>
              <p:nvPr/>
            </p:nvSpPr>
            <p:spPr bwMode="auto">
              <a:xfrm>
                <a:off x="3599" y="3022"/>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23" name="Line 7"/>
              <p:cNvSpPr>
                <a:spLocks noChangeShapeType="1"/>
              </p:cNvSpPr>
              <p:nvPr/>
            </p:nvSpPr>
            <p:spPr bwMode="auto">
              <a:xfrm>
                <a:off x="3599" y="3047"/>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24" name="Line 8"/>
              <p:cNvSpPr>
                <a:spLocks noChangeShapeType="1"/>
              </p:cNvSpPr>
              <p:nvPr/>
            </p:nvSpPr>
            <p:spPr bwMode="auto">
              <a:xfrm>
                <a:off x="3599" y="3072"/>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26" name="Line 10"/>
              <p:cNvSpPr>
                <a:spLocks noChangeShapeType="1"/>
              </p:cNvSpPr>
              <p:nvPr/>
            </p:nvSpPr>
            <p:spPr bwMode="auto">
              <a:xfrm>
                <a:off x="3599" y="3123"/>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27" name="Line 11"/>
              <p:cNvSpPr>
                <a:spLocks noChangeShapeType="1"/>
              </p:cNvSpPr>
              <p:nvPr/>
            </p:nvSpPr>
            <p:spPr bwMode="auto">
              <a:xfrm>
                <a:off x="3890" y="3148"/>
                <a:ext cx="25"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28" name="Line 12"/>
              <p:cNvSpPr>
                <a:spLocks noChangeShapeType="1"/>
              </p:cNvSpPr>
              <p:nvPr/>
            </p:nvSpPr>
            <p:spPr bwMode="auto">
              <a:xfrm>
                <a:off x="3599" y="3174"/>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29" name="Line 13"/>
              <p:cNvSpPr>
                <a:spLocks noChangeShapeType="1"/>
              </p:cNvSpPr>
              <p:nvPr/>
            </p:nvSpPr>
            <p:spPr bwMode="auto">
              <a:xfrm>
                <a:off x="3599" y="3199"/>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30" name="Line 14"/>
              <p:cNvSpPr>
                <a:spLocks noChangeShapeType="1"/>
              </p:cNvSpPr>
              <p:nvPr/>
            </p:nvSpPr>
            <p:spPr bwMode="auto">
              <a:xfrm>
                <a:off x="3602" y="3224"/>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31" name="Line 15"/>
              <p:cNvSpPr>
                <a:spLocks noChangeShapeType="1"/>
              </p:cNvSpPr>
              <p:nvPr/>
            </p:nvSpPr>
            <p:spPr bwMode="auto">
              <a:xfrm>
                <a:off x="3882" y="3250"/>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32" name="Line 16"/>
              <p:cNvSpPr>
                <a:spLocks noChangeShapeType="1"/>
              </p:cNvSpPr>
              <p:nvPr/>
            </p:nvSpPr>
            <p:spPr bwMode="auto">
              <a:xfrm>
                <a:off x="3602" y="3275"/>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33" name="Line 17"/>
              <p:cNvSpPr>
                <a:spLocks noChangeShapeType="1"/>
              </p:cNvSpPr>
              <p:nvPr/>
            </p:nvSpPr>
            <p:spPr bwMode="auto">
              <a:xfrm>
                <a:off x="3602" y="3300"/>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34" name="Line 18"/>
              <p:cNvSpPr>
                <a:spLocks noChangeShapeType="1"/>
              </p:cNvSpPr>
              <p:nvPr/>
            </p:nvSpPr>
            <p:spPr bwMode="auto">
              <a:xfrm>
                <a:off x="3602" y="3326"/>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35" name="Line 19"/>
              <p:cNvSpPr>
                <a:spLocks noChangeShapeType="1"/>
              </p:cNvSpPr>
              <p:nvPr/>
            </p:nvSpPr>
            <p:spPr bwMode="auto">
              <a:xfrm>
                <a:off x="3602" y="3351"/>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36" name="Line 20"/>
              <p:cNvSpPr>
                <a:spLocks noChangeShapeType="1"/>
              </p:cNvSpPr>
              <p:nvPr/>
            </p:nvSpPr>
            <p:spPr bwMode="auto">
              <a:xfrm>
                <a:off x="3602" y="3376"/>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37" name="Line 21"/>
              <p:cNvSpPr>
                <a:spLocks noChangeShapeType="1"/>
              </p:cNvSpPr>
              <p:nvPr/>
            </p:nvSpPr>
            <p:spPr bwMode="auto">
              <a:xfrm>
                <a:off x="3602" y="3402"/>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38" name="Line 22"/>
              <p:cNvSpPr>
                <a:spLocks noChangeShapeType="1"/>
              </p:cNvSpPr>
              <p:nvPr/>
            </p:nvSpPr>
            <p:spPr bwMode="auto">
              <a:xfrm>
                <a:off x="3602" y="3427"/>
                <a:ext cx="3"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39" name="Line 23"/>
              <p:cNvSpPr>
                <a:spLocks noChangeShapeType="1"/>
              </p:cNvSpPr>
              <p:nvPr/>
            </p:nvSpPr>
            <p:spPr bwMode="auto">
              <a:xfrm>
                <a:off x="3605" y="3452"/>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40" name="Line 24"/>
              <p:cNvSpPr>
                <a:spLocks noChangeShapeType="1"/>
              </p:cNvSpPr>
              <p:nvPr/>
            </p:nvSpPr>
            <p:spPr bwMode="auto">
              <a:xfrm>
                <a:off x="3605" y="3478"/>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41" name="Line 25"/>
              <p:cNvSpPr>
                <a:spLocks noChangeShapeType="1"/>
              </p:cNvSpPr>
              <p:nvPr/>
            </p:nvSpPr>
            <p:spPr bwMode="auto">
              <a:xfrm>
                <a:off x="3605" y="3503"/>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42" name="Line 26"/>
              <p:cNvSpPr>
                <a:spLocks noChangeShapeType="1"/>
              </p:cNvSpPr>
              <p:nvPr/>
            </p:nvSpPr>
            <p:spPr bwMode="auto">
              <a:xfrm>
                <a:off x="3605" y="3529"/>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43" name="Freeform 27"/>
              <p:cNvSpPr>
                <a:spLocks/>
              </p:cNvSpPr>
              <p:nvPr/>
            </p:nvSpPr>
            <p:spPr bwMode="auto">
              <a:xfrm>
                <a:off x="3567" y="3538"/>
                <a:ext cx="73" cy="73"/>
              </a:xfrm>
              <a:custGeom>
                <a:avLst/>
                <a:gdLst>
                  <a:gd name="T0" fmla="*/ 73 w 73"/>
                  <a:gd name="T1" fmla="*/ 0 h 73"/>
                  <a:gd name="T2" fmla="*/ 38 w 73"/>
                  <a:gd name="T3" fmla="*/ 73 h 73"/>
                  <a:gd name="T4" fmla="*/ 0 w 73"/>
                  <a:gd name="T5" fmla="*/ 0 h 73"/>
                  <a:gd name="T6" fmla="*/ 73 w 73"/>
                  <a:gd name="T7" fmla="*/ 0 h 73"/>
                  <a:gd name="T8" fmla="*/ 0 60000 65536"/>
                  <a:gd name="T9" fmla="*/ 0 60000 65536"/>
                  <a:gd name="T10" fmla="*/ 0 60000 65536"/>
                  <a:gd name="T11" fmla="*/ 0 60000 65536"/>
                  <a:gd name="T12" fmla="*/ 0 w 73"/>
                  <a:gd name="T13" fmla="*/ 0 h 73"/>
                  <a:gd name="T14" fmla="*/ 73 w 73"/>
                  <a:gd name="T15" fmla="*/ 73 h 73"/>
                </a:gdLst>
                <a:ahLst/>
                <a:cxnLst>
                  <a:cxn ang="T8">
                    <a:pos x="T0" y="T1"/>
                  </a:cxn>
                  <a:cxn ang="T9">
                    <a:pos x="T2" y="T3"/>
                  </a:cxn>
                  <a:cxn ang="T10">
                    <a:pos x="T4" y="T5"/>
                  </a:cxn>
                  <a:cxn ang="T11">
                    <a:pos x="T6" y="T7"/>
                  </a:cxn>
                </a:cxnLst>
                <a:rect l="T12" t="T13" r="T14" b="T15"/>
                <a:pathLst>
                  <a:path w="73" h="73">
                    <a:moveTo>
                      <a:pt x="73" y="0"/>
                    </a:moveTo>
                    <a:lnTo>
                      <a:pt x="38" y="73"/>
                    </a:lnTo>
                    <a:lnTo>
                      <a:pt x="0" y="0"/>
                    </a:lnTo>
                    <a:lnTo>
                      <a:pt x="73" y="0"/>
                    </a:lnTo>
                    <a:close/>
                  </a:path>
                </a:pathLst>
              </a:custGeom>
              <a:solidFill>
                <a:srgbClr val="808080"/>
              </a:solidFill>
              <a:ln w="9525">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smtClean="0">
                  <a:ln>
                    <a:noFill/>
                  </a:ln>
                  <a:solidFill>
                    <a:sysClr val="windowText" lastClr="000000"/>
                  </a:solidFill>
                  <a:effectLst/>
                  <a:uLnTx/>
                  <a:uFillTx/>
                </a:endParaRPr>
              </a:p>
            </p:txBody>
          </p:sp>
          <p:sp>
            <p:nvSpPr>
              <p:cNvPr id="344" name="Line 28"/>
              <p:cNvSpPr>
                <a:spLocks noChangeShapeType="1"/>
              </p:cNvSpPr>
              <p:nvPr/>
            </p:nvSpPr>
            <p:spPr bwMode="auto">
              <a:xfrm>
                <a:off x="2782" y="2420"/>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45" name="Line 29"/>
              <p:cNvSpPr>
                <a:spLocks noChangeShapeType="1"/>
              </p:cNvSpPr>
              <p:nvPr/>
            </p:nvSpPr>
            <p:spPr bwMode="auto">
              <a:xfrm>
                <a:off x="2782" y="2445"/>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46" name="Line 30"/>
              <p:cNvSpPr>
                <a:spLocks noChangeShapeType="1"/>
              </p:cNvSpPr>
              <p:nvPr/>
            </p:nvSpPr>
            <p:spPr bwMode="auto">
              <a:xfrm>
                <a:off x="2782" y="2470"/>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47" name="Line 31"/>
              <p:cNvSpPr>
                <a:spLocks noChangeShapeType="1"/>
              </p:cNvSpPr>
              <p:nvPr/>
            </p:nvSpPr>
            <p:spPr bwMode="auto">
              <a:xfrm>
                <a:off x="2782" y="2496"/>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48" name="Line 32"/>
              <p:cNvSpPr>
                <a:spLocks noChangeShapeType="1"/>
              </p:cNvSpPr>
              <p:nvPr/>
            </p:nvSpPr>
            <p:spPr bwMode="auto">
              <a:xfrm>
                <a:off x="2782" y="2521"/>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49" name="Line 33"/>
              <p:cNvSpPr>
                <a:spLocks noChangeShapeType="1"/>
              </p:cNvSpPr>
              <p:nvPr/>
            </p:nvSpPr>
            <p:spPr bwMode="auto">
              <a:xfrm>
                <a:off x="2782" y="2546"/>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50" name="Line 34"/>
              <p:cNvSpPr>
                <a:spLocks noChangeShapeType="1"/>
              </p:cNvSpPr>
              <p:nvPr/>
            </p:nvSpPr>
            <p:spPr bwMode="auto">
              <a:xfrm>
                <a:off x="2782" y="2572"/>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51" name="Line 35"/>
              <p:cNvSpPr>
                <a:spLocks noChangeShapeType="1"/>
              </p:cNvSpPr>
              <p:nvPr/>
            </p:nvSpPr>
            <p:spPr bwMode="auto">
              <a:xfrm>
                <a:off x="3073" y="2597"/>
                <a:ext cx="25"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52" name="Line 36"/>
              <p:cNvSpPr>
                <a:spLocks noChangeShapeType="1"/>
              </p:cNvSpPr>
              <p:nvPr/>
            </p:nvSpPr>
            <p:spPr bwMode="auto">
              <a:xfrm>
                <a:off x="2782" y="2622"/>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53" name="Line 37"/>
              <p:cNvSpPr>
                <a:spLocks noChangeShapeType="1"/>
              </p:cNvSpPr>
              <p:nvPr/>
            </p:nvSpPr>
            <p:spPr bwMode="auto">
              <a:xfrm>
                <a:off x="2782" y="2648"/>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54" name="Line 38"/>
              <p:cNvSpPr>
                <a:spLocks noChangeShapeType="1"/>
              </p:cNvSpPr>
              <p:nvPr/>
            </p:nvSpPr>
            <p:spPr bwMode="auto">
              <a:xfrm>
                <a:off x="2782" y="2673"/>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55" name="Line 39"/>
              <p:cNvSpPr>
                <a:spLocks noChangeShapeType="1"/>
              </p:cNvSpPr>
              <p:nvPr/>
            </p:nvSpPr>
            <p:spPr bwMode="auto">
              <a:xfrm flipH="1">
                <a:off x="2779" y="2698"/>
                <a:ext cx="3"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57" name="Line 41"/>
              <p:cNvSpPr>
                <a:spLocks noChangeShapeType="1"/>
              </p:cNvSpPr>
              <p:nvPr/>
            </p:nvSpPr>
            <p:spPr bwMode="auto">
              <a:xfrm>
                <a:off x="2779" y="2749"/>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58" name="Line 42"/>
              <p:cNvSpPr>
                <a:spLocks noChangeShapeType="1"/>
              </p:cNvSpPr>
              <p:nvPr/>
            </p:nvSpPr>
            <p:spPr bwMode="auto">
              <a:xfrm>
                <a:off x="2779" y="2774"/>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59" name="Line 43"/>
              <p:cNvSpPr>
                <a:spLocks noChangeShapeType="1"/>
              </p:cNvSpPr>
              <p:nvPr/>
            </p:nvSpPr>
            <p:spPr bwMode="auto">
              <a:xfrm>
                <a:off x="2779" y="2800"/>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60" name="Line 44"/>
              <p:cNvSpPr>
                <a:spLocks noChangeShapeType="1"/>
              </p:cNvSpPr>
              <p:nvPr/>
            </p:nvSpPr>
            <p:spPr bwMode="auto">
              <a:xfrm>
                <a:off x="2779" y="2825"/>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61" name="Line 45"/>
              <p:cNvSpPr>
                <a:spLocks noChangeShapeType="1"/>
              </p:cNvSpPr>
              <p:nvPr/>
            </p:nvSpPr>
            <p:spPr bwMode="auto">
              <a:xfrm>
                <a:off x="2779" y="2850"/>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62" name="Line 46"/>
              <p:cNvSpPr>
                <a:spLocks noChangeShapeType="1"/>
              </p:cNvSpPr>
              <p:nvPr/>
            </p:nvSpPr>
            <p:spPr bwMode="auto">
              <a:xfrm>
                <a:off x="2779" y="2876"/>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63" name="Line 47"/>
              <p:cNvSpPr>
                <a:spLocks noChangeShapeType="1"/>
              </p:cNvSpPr>
              <p:nvPr/>
            </p:nvSpPr>
            <p:spPr bwMode="auto">
              <a:xfrm>
                <a:off x="2779" y="2901"/>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65" name="Line 49"/>
              <p:cNvSpPr>
                <a:spLocks noChangeShapeType="1"/>
              </p:cNvSpPr>
              <p:nvPr/>
            </p:nvSpPr>
            <p:spPr bwMode="auto">
              <a:xfrm>
                <a:off x="2779" y="2952"/>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66" name="Line 50"/>
              <p:cNvSpPr>
                <a:spLocks noChangeShapeType="1"/>
              </p:cNvSpPr>
              <p:nvPr/>
            </p:nvSpPr>
            <p:spPr bwMode="auto">
              <a:xfrm>
                <a:off x="2779" y="2977"/>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67" name="Line 51"/>
              <p:cNvSpPr>
                <a:spLocks noChangeShapeType="1"/>
              </p:cNvSpPr>
              <p:nvPr/>
            </p:nvSpPr>
            <p:spPr bwMode="auto">
              <a:xfrm>
                <a:off x="2779" y="3003"/>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68" name="Line 52"/>
              <p:cNvSpPr>
                <a:spLocks noChangeShapeType="1"/>
              </p:cNvSpPr>
              <p:nvPr/>
            </p:nvSpPr>
            <p:spPr bwMode="auto">
              <a:xfrm>
                <a:off x="2779" y="3028"/>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69" name="Line 53"/>
              <p:cNvSpPr>
                <a:spLocks noChangeShapeType="1"/>
              </p:cNvSpPr>
              <p:nvPr/>
            </p:nvSpPr>
            <p:spPr bwMode="auto">
              <a:xfrm>
                <a:off x="2779" y="3053"/>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70" name="Line 54"/>
              <p:cNvSpPr>
                <a:spLocks noChangeShapeType="1"/>
              </p:cNvSpPr>
              <p:nvPr/>
            </p:nvSpPr>
            <p:spPr bwMode="auto">
              <a:xfrm>
                <a:off x="2779" y="3079"/>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71" name="Line 55"/>
              <p:cNvSpPr>
                <a:spLocks noChangeShapeType="1"/>
              </p:cNvSpPr>
              <p:nvPr/>
            </p:nvSpPr>
            <p:spPr bwMode="auto">
              <a:xfrm>
                <a:off x="2779" y="3104"/>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72" name="Line 56"/>
              <p:cNvSpPr>
                <a:spLocks noChangeShapeType="1"/>
              </p:cNvSpPr>
              <p:nvPr/>
            </p:nvSpPr>
            <p:spPr bwMode="auto">
              <a:xfrm>
                <a:off x="2779" y="3129"/>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73" name="Line 57"/>
              <p:cNvSpPr>
                <a:spLocks noChangeShapeType="1"/>
              </p:cNvSpPr>
              <p:nvPr/>
            </p:nvSpPr>
            <p:spPr bwMode="auto">
              <a:xfrm>
                <a:off x="2779" y="3155"/>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74" name="Line 58"/>
              <p:cNvSpPr>
                <a:spLocks noChangeShapeType="1"/>
              </p:cNvSpPr>
              <p:nvPr/>
            </p:nvSpPr>
            <p:spPr bwMode="auto">
              <a:xfrm>
                <a:off x="2779" y="3180"/>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75" name="Line 59"/>
              <p:cNvSpPr>
                <a:spLocks noChangeShapeType="1"/>
              </p:cNvSpPr>
              <p:nvPr/>
            </p:nvSpPr>
            <p:spPr bwMode="auto">
              <a:xfrm>
                <a:off x="2779" y="3205"/>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76" name="Line 60"/>
              <p:cNvSpPr>
                <a:spLocks noChangeShapeType="1"/>
              </p:cNvSpPr>
              <p:nvPr/>
            </p:nvSpPr>
            <p:spPr bwMode="auto">
              <a:xfrm>
                <a:off x="2779" y="3231"/>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77" name="Line 61"/>
              <p:cNvSpPr>
                <a:spLocks noChangeShapeType="1"/>
              </p:cNvSpPr>
              <p:nvPr/>
            </p:nvSpPr>
            <p:spPr bwMode="auto">
              <a:xfrm flipH="1">
                <a:off x="2776" y="3256"/>
                <a:ext cx="3"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78" name="Line 62"/>
              <p:cNvSpPr>
                <a:spLocks noChangeShapeType="1"/>
              </p:cNvSpPr>
              <p:nvPr/>
            </p:nvSpPr>
            <p:spPr bwMode="auto">
              <a:xfrm>
                <a:off x="2776" y="3281"/>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79" name="Line 63"/>
              <p:cNvSpPr>
                <a:spLocks noChangeShapeType="1"/>
              </p:cNvSpPr>
              <p:nvPr/>
            </p:nvSpPr>
            <p:spPr bwMode="auto">
              <a:xfrm>
                <a:off x="2776" y="3307"/>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80" name="Line 64"/>
              <p:cNvSpPr>
                <a:spLocks noChangeShapeType="1"/>
              </p:cNvSpPr>
              <p:nvPr/>
            </p:nvSpPr>
            <p:spPr bwMode="auto">
              <a:xfrm>
                <a:off x="2776" y="3332"/>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81" name="Line 65"/>
              <p:cNvSpPr>
                <a:spLocks noChangeShapeType="1"/>
              </p:cNvSpPr>
              <p:nvPr/>
            </p:nvSpPr>
            <p:spPr bwMode="auto">
              <a:xfrm>
                <a:off x="2776" y="3357"/>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82" name="Line 66"/>
              <p:cNvSpPr>
                <a:spLocks noChangeShapeType="1"/>
              </p:cNvSpPr>
              <p:nvPr/>
            </p:nvSpPr>
            <p:spPr bwMode="auto">
              <a:xfrm>
                <a:off x="2776" y="3383"/>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83" name="Line 67"/>
              <p:cNvSpPr>
                <a:spLocks noChangeShapeType="1"/>
              </p:cNvSpPr>
              <p:nvPr/>
            </p:nvSpPr>
            <p:spPr bwMode="auto">
              <a:xfrm>
                <a:off x="2776" y="3408"/>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84" name="Line 68"/>
              <p:cNvSpPr>
                <a:spLocks noChangeShapeType="1"/>
              </p:cNvSpPr>
              <p:nvPr/>
            </p:nvSpPr>
            <p:spPr bwMode="auto">
              <a:xfrm>
                <a:off x="2776" y="3433"/>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85" name="Line 69"/>
              <p:cNvSpPr>
                <a:spLocks noChangeShapeType="1"/>
              </p:cNvSpPr>
              <p:nvPr/>
            </p:nvSpPr>
            <p:spPr bwMode="auto">
              <a:xfrm>
                <a:off x="2776" y="3459"/>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86" name="Line 70"/>
              <p:cNvSpPr>
                <a:spLocks noChangeShapeType="1"/>
              </p:cNvSpPr>
              <p:nvPr/>
            </p:nvSpPr>
            <p:spPr bwMode="auto">
              <a:xfrm>
                <a:off x="2776" y="3484"/>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87" name="Line 71"/>
              <p:cNvSpPr>
                <a:spLocks noChangeShapeType="1"/>
              </p:cNvSpPr>
              <p:nvPr/>
            </p:nvSpPr>
            <p:spPr bwMode="auto">
              <a:xfrm>
                <a:off x="2776" y="3510"/>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88" name="Line 72"/>
              <p:cNvSpPr>
                <a:spLocks noChangeShapeType="1"/>
              </p:cNvSpPr>
              <p:nvPr/>
            </p:nvSpPr>
            <p:spPr bwMode="auto">
              <a:xfrm>
                <a:off x="2776" y="3535"/>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89" name="Freeform 73"/>
              <p:cNvSpPr>
                <a:spLocks/>
              </p:cNvSpPr>
              <p:nvPr/>
            </p:nvSpPr>
            <p:spPr bwMode="auto">
              <a:xfrm>
                <a:off x="2738" y="3538"/>
                <a:ext cx="73" cy="73"/>
              </a:xfrm>
              <a:custGeom>
                <a:avLst/>
                <a:gdLst>
                  <a:gd name="T0" fmla="*/ 0 w 73"/>
                  <a:gd name="T1" fmla="*/ 0 h 73"/>
                  <a:gd name="T2" fmla="*/ 35 w 73"/>
                  <a:gd name="T3" fmla="*/ 73 h 73"/>
                  <a:gd name="T4" fmla="*/ 73 w 73"/>
                  <a:gd name="T5" fmla="*/ 0 h 73"/>
                  <a:gd name="T6" fmla="*/ 0 w 73"/>
                  <a:gd name="T7" fmla="*/ 0 h 73"/>
                  <a:gd name="T8" fmla="*/ 0 60000 65536"/>
                  <a:gd name="T9" fmla="*/ 0 60000 65536"/>
                  <a:gd name="T10" fmla="*/ 0 60000 65536"/>
                  <a:gd name="T11" fmla="*/ 0 60000 65536"/>
                  <a:gd name="T12" fmla="*/ 0 w 73"/>
                  <a:gd name="T13" fmla="*/ 0 h 73"/>
                  <a:gd name="T14" fmla="*/ 73 w 73"/>
                  <a:gd name="T15" fmla="*/ 73 h 73"/>
                </a:gdLst>
                <a:ahLst/>
                <a:cxnLst>
                  <a:cxn ang="T8">
                    <a:pos x="T0" y="T1"/>
                  </a:cxn>
                  <a:cxn ang="T9">
                    <a:pos x="T2" y="T3"/>
                  </a:cxn>
                  <a:cxn ang="T10">
                    <a:pos x="T4" y="T5"/>
                  </a:cxn>
                  <a:cxn ang="T11">
                    <a:pos x="T6" y="T7"/>
                  </a:cxn>
                </a:cxnLst>
                <a:rect l="T12" t="T13" r="T14" b="T15"/>
                <a:pathLst>
                  <a:path w="73" h="73">
                    <a:moveTo>
                      <a:pt x="0" y="0"/>
                    </a:moveTo>
                    <a:lnTo>
                      <a:pt x="35" y="73"/>
                    </a:lnTo>
                    <a:lnTo>
                      <a:pt x="73" y="0"/>
                    </a:lnTo>
                    <a:lnTo>
                      <a:pt x="0" y="0"/>
                    </a:lnTo>
                    <a:close/>
                  </a:path>
                </a:pathLst>
              </a:custGeom>
              <a:solidFill>
                <a:srgbClr val="808080"/>
              </a:solidFill>
              <a:ln w="9525">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smtClean="0">
                  <a:ln>
                    <a:noFill/>
                  </a:ln>
                  <a:solidFill>
                    <a:sysClr val="windowText" lastClr="000000"/>
                  </a:solidFill>
                  <a:effectLst/>
                  <a:uLnTx/>
                  <a:uFillTx/>
                </a:endParaRPr>
              </a:p>
            </p:txBody>
          </p:sp>
          <p:sp>
            <p:nvSpPr>
              <p:cNvPr id="390" name="Line 74"/>
              <p:cNvSpPr>
                <a:spLocks noChangeShapeType="1"/>
              </p:cNvSpPr>
              <p:nvPr/>
            </p:nvSpPr>
            <p:spPr bwMode="auto">
              <a:xfrm>
                <a:off x="1950" y="1944"/>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91" name="Line 75"/>
              <p:cNvSpPr>
                <a:spLocks noChangeShapeType="1"/>
              </p:cNvSpPr>
              <p:nvPr/>
            </p:nvSpPr>
            <p:spPr bwMode="auto">
              <a:xfrm>
                <a:off x="1950" y="1970"/>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92" name="Line 76"/>
              <p:cNvSpPr>
                <a:spLocks noChangeShapeType="1"/>
              </p:cNvSpPr>
              <p:nvPr/>
            </p:nvSpPr>
            <p:spPr bwMode="auto">
              <a:xfrm>
                <a:off x="1950" y="1995"/>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93" name="Line 77"/>
              <p:cNvSpPr>
                <a:spLocks noChangeShapeType="1"/>
              </p:cNvSpPr>
              <p:nvPr/>
            </p:nvSpPr>
            <p:spPr bwMode="auto">
              <a:xfrm>
                <a:off x="1950" y="2020"/>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94" name="Line 78"/>
              <p:cNvSpPr>
                <a:spLocks noChangeShapeType="1"/>
              </p:cNvSpPr>
              <p:nvPr/>
            </p:nvSpPr>
            <p:spPr bwMode="auto">
              <a:xfrm>
                <a:off x="1950" y="2046"/>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95" name="Line 79"/>
              <p:cNvSpPr>
                <a:spLocks noChangeShapeType="1"/>
              </p:cNvSpPr>
              <p:nvPr/>
            </p:nvSpPr>
            <p:spPr bwMode="auto">
              <a:xfrm>
                <a:off x="1950" y="2071"/>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96" name="Line 80"/>
              <p:cNvSpPr>
                <a:spLocks noChangeShapeType="1"/>
              </p:cNvSpPr>
              <p:nvPr/>
            </p:nvSpPr>
            <p:spPr bwMode="auto">
              <a:xfrm>
                <a:off x="1950" y="2096"/>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97" name="Line 81"/>
              <p:cNvSpPr>
                <a:spLocks noChangeShapeType="1"/>
              </p:cNvSpPr>
              <p:nvPr/>
            </p:nvSpPr>
            <p:spPr bwMode="auto">
              <a:xfrm>
                <a:off x="1950" y="2122"/>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98" name="Line 82"/>
              <p:cNvSpPr>
                <a:spLocks noChangeShapeType="1"/>
              </p:cNvSpPr>
              <p:nvPr/>
            </p:nvSpPr>
            <p:spPr bwMode="auto">
              <a:xfrm>
                <a:off x="1950" y="2147"/>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99" name="Line 83"/>
              <p:cNvSpPr>
                <a:spLocks noChangeShapeType="1"/>
              </p:cNvSpPr>
              <p:nvPr/>
            </p:nvSpPr>
            <p:spPr bwMode="auto">
              <a:xfrm>
                <a:off x="1950" y="2172"/>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00" name="Line 84"/>
              <p:cNvSpPr>
                <a:spLocks noChangeShapeType="1"/>
              </p:cNvSpPr>
              <p:nvPr/>
            </p:nvSpPr>
            <p:spPr bwMode="auto">
              <a:xfrm>
                <a:off x="1950" y="2198"/>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01" name="Line 85"/>
              <p:cNvSpPr>
                <a:spLocks noChangeShapeType="1"/>
              </p:cNvSpPr>
              <p:nvPr/>
            </p:nvSpPr>
            <p:spPr bwMode="auto">
              <a:xfrm>
                <a:off x="1950" y="2223"/>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02" name="Line 86"/>
              <p:cNvSpPr>
                <a:spLocks noChangeShapeType="1"/>
              </p:cNvSpPr>
              <p:nvPr/>
            </p:nvSpPr>
            <p:spPr bwMode="auto">
              <a:xfrm>
                <a:off x="1950" y="2248"/>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03" name="Line 87"/>
              <p:cNvSpPr>
                <a:spLocks noChangeShapeType="1"/>
              </p:cNvSpPr>
              <p:nvPr/>
            </p:nvSpPr>
            <p:spPr bwMode="auto">
              <a:xfrm>
                <a:off x="1950" y="2274"/>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04" name="Line 88"/>
              <p:cNvSpPr>
                <a:spLocks noChangeShapeType="1"/>
              </p:cNvSpPr>
              <p:nvPr/>
            </p:nvSpPr>
            <p:spPr bwMode="auto">
              <a:xfrm>
                <a:off x="1950" y="2299"/>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05" name="Line 89"/>
              <p:cNvSpPr>
                <a:spLocks noChangeShapeType="1"/>
              </p:cNvSpPr>
              <p:nvPr/>
            </p:nvSpPr>
            <p:spPr bwMode="auto">
              <a:xfrm>
                <a:off x="1950" y="2324"/>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06" name="Line 90"/>
              <p:cNvSpPr>
                <a:spLocks noChangeShapeType="1"/>
              </p:cNvSpPr>
              <p:nvPr/>
            </p:nvSpPr>
            <p:spPr bwMode="auto">
              <a:xfrm>
                <a:off x="1947" y="2350"/>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07" name="Line 91"/>
              <p:cNvSpPr>
                <a:spLocks noChangeShapeType="1"/>
              </p:cNvSpPr>
              <p:nvPr/>
            </p:nvSpPr>
            <p:spPr bwMode="auto">
              <a:xfrm>
                <a:off x="1947" y="2375"/>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08" name="Line 92"/>
              <p:cNvSpPr>
                <a:spLocks noChangeShapeType="1"/>
              </p:cNvSpPr>
              <p:nvPr/>
            </p:nvSpPr>
            <p:spPr bwMode="auto">
              <a:xfrm>
                <a:off x="1947" y="2400"/>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09" name="Line 93"/>
              <p:cNvSpPr>
                <a:spLocks noChangeShapeType="1"/>
              </p:cNvSpPr>
              <p:nvPr/>
            </p:nvSpPr>
            <p:spPr bwMode="auto">
              <a:xfrm>
                <a:off x="1947" y="2426"/>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10" name="Line 94"/>
              <p:cNvSpPr>
                <a:spLocks noChangeShapeType="1"/>
              </p:cNvSpPr>
              <p:nvPr/>
            </p:nvSpPr>
            <p:spPr bwMode="auto">
              <a:xfrm>
                <a:off x="1947" y="2451"/>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11" name="Line 95"/>
              <p:cNvSpPr>
                <a:spLocks noChangeShapeType="1"/>
              </p:cNvSpPr>
              <p:nvPr/>
            </p:nvSpPr>
            <p:spPr bwMode="auto">
              <a:xfrm>
                <a:off x="1947" y="2477"/>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12" name="Line 96"/>
              <p:cNvSpPr>
                <a:spLocks noChangeShapeType="1"/>
              </p:cNvSpPr>
              <p:nvPr/>
            </p:nvSpPr>
            <p:spPr bwMode="auto">
              <a:xfrm>
                <a:off x="1947" y="2502"/>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13" name="Line 97"/>
              <p:cNvSpPr>
                <a:spLocks noChangeShapeType="1"/>
              </p:cNvSpPr>
              <p:nvPr/>
            </p:nvSpPr>
            <p:spPr bwMode="auto">
              <a:xfrm>
                <a:off x="1947" y="2527"/>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14" name="Line 98"/>
              <p:cNvSpPr>
                <a:spLocks noChangeShapeType="1"/>
              </p:cNvSpPr>
              <p:nvPr/>
            </p:nvSpPr>
            <p:spPr bwMode="auto">
              <a:xfrm>
                <a:off x="1947" y="2553"/>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15" name="Line 99"/>
              <p:cNvSpPr>
                <a:spLocks noChangeShapeType="1"/>
              </p:cNvSpPr>
              <p:nvPr/>
            </p:nvSpPr>
            <p:spPr bwMode="auto">
              <a:xfrm>
                <a:off x="1947" y="2578"/>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16" name="Line 100"/>
              <p:cNvSpPr>
                <a:spLocks noChangeShapeType="1"/>
              </p:cNvSpPr>
              <p:nvPr/>
            </p:nvSpPr>
            <p:spPr bwMode="auto">
              <a:xfrm>
                <a:off x="1947" y="2603"/>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17" name="Line 101"/>
              <p:cNvSpPr>
                <a:spLocks noChangeShapeType="1"/>
              </p:cNvSpPr>
              <p:nvPr/>
            </p:nvSpPr>
            <p:spPr bwMode="auto">
              <a:xfrm>
                <a:off x="1947" y="2629"/>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18" name="Line 102"/>
              <p:cNvSpPr>
                <a:spLocks noChangeShapeType="1"/>
              </p:cNvSpPr>
              <p:nvPr/>
            </p:nvSpPr>
            <p:spPr bwMode="auto">
              <a:xfrm>
                <a:off x="1947" y="2654"/>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19" name="Line 103"/>
              <p:cNvSpPr>
                <a:spLocks noChangeShapeType="1"/>
              </p:cNvSpPr>
              <p:nvPr/>
            </p:nvSpPr>
            <p:spPr bwMode="auto">
              <a:xfrm>
                <a:off x="1947" y="2679"/>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20" name="Line 104"/>
              <p:cNvSpPr>
                <a:spLocks noChangeShapeType="1"/>
              </p:cNvSpPr>
              <p:nvPr/>
            </p:nvSpPr>
            <p:spPr bwMode="auto">
              <a:xfrm>
                <a:off x="1947" y="2705"/>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21" name="Line 105"/>
              <p:cNvSpPr>
                <a:spLocks noChangeShapeType="1"/>
              </p:cNvSpPr>
              <p:nvPr/>
            </p:nvSpPr>
            <p:spPr bwMode="auto">
              <a:xfrm>
                <a:off x="1947" y="2730"/>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22" name="Line 106"/>
              <p:cNvSpPr>
                <a:spLocks noChangeShapeType="1"/>
              </p:cNvSpPr>
              <p:nvPr/>
            </p:nvSpPr>
            <p:spPr bwMode="auto">
              <a:xfrm>
                <a:off x="1947" y="2755"/>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23" name="Line 107"/>
              <p:cNvSpPr>
                <a:spLocks noChangeShapeType="1"/>
              </p:cNvSpPr>
              <p:nvPr/>
            </p:nvSpPr>
            <p:spPr bwMode="auto">
              <a:xfrm>
                <a:off x="1947" y="2781"/>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24" name="Line 108"/>
              <p:cNvSpPr>
                <a:spLocks noChangeShapeType="1"/>
              </p:cNvSpPr>
              <p:nvPr/>
            </p:nvSpPr>
            <p:spPr bwMode="auto">
              <a:xfrm>
                <a:off x="1947" y="2806"/>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25" name="Line 109"/>
              <p:cNvSpPr>
                <a:spLocks noChangeShapeType="1"/>
              </p:cNvSpPr>
              <p:nvPr/>
            </p:nvSpPr>
            <p:spPr bwMode="auto">
              <a:xfrm>
                <a:off x="1947" y="2831"/>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26" name="Line 110"/>
              <p:cNvSpPr>
                <a:spLocks noChangeShapeType="1"/>
              </p:cNvSpPr>
              <p:nvPr/>
            </p:nvSpPr>
            <p:spPr bwMode="auto">
              <a:xfrm>
                <a:off x="1947" y="2857"/>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27" name="Line 111"/>
              <p:cNvSpPr>
                <a:spLocks noChangeShapeType="1"/>
              </p:cNvSpPr>
              <p:nvPr/>
            </p:nvSpPr>
            <p:spPr bwMode="auto">
              <a:xfrm>
                <a:off x="1947" y="2882"/>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28" name="Line 112"/>
              <p:cNvSpPr>
                <a:spLocks noChangeShapeType="1"/>
              </p:cNvSpPr>
              <p:nvPr/>
            </p:nvSpPr>
            <p:spPr bwMode="auto">
              <a:xfrm>
                <a:off x="1947" y="2907"/>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29" name="Line 113"/>
              <p:cNvSpPr>
                <a:spLocks noChangeShapeType="1"/>
              </p:cNvSpPr>
              <p:nvPr/>
            </p:nvSpPr>
            <p:spPr bwMode="auto">
              <a:xfrm>
                <a:off x="1947" y="2933"/>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30" name="Line 114"/>
              <p:cNvSpPr>
                <a:spLocks noChangeShapeType="1"/>
              </p:cNvSpPr>
              <p:nvPr/>
            </p:nvSpPr>
            <p:spPr bwMode="auto">
              <a:xfrm>
                <a:off x="1947" y="2958"/>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31" name="Line 115"/>
              <p:cNvSpPr>
                <a:spLocks noChangeShapeType="1"/>
              </p:cNvSpPr>
              <p:nvPr/>
            </p:nvSpPr>
            <p:spPr bwMode="auto">
              <a:xfrm>
                <a:off x="1947" y="2984"/>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32" name="Line 116"/>
              <p:cNvSpPr>
                <a:spLocks noChangeShapeType="1"/>
              </p:cNvSpPr>
              <p:nvPr/>
            </p:nvSpPr>
            <p:spPr bwMode="auto">
              <a:xfrm>
                <a:off x="1947" y="3009"/>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33" name="Line 117"/>
              <p:cNvSpPr>
                <a:spLocks noChangeShapeType="1"/>
              </p:cNvSpPr>
              <p:nvPr/>
            </p:nvSpPr>
            <p:spPr bwMode="auto">
              <a:xfrm>
                <a:off x="1947" y="3034"/>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34" name="Line 118"/>
              <p:cNvSpPr>
                <a:spLocks noChangeShapeType="1"/>
              </p:cNvSpPr>
              <p:nvPr/>
            </p:nvSpPr>
            <p:spPr bwMode="auto">
              <a:xfrm>
                <a:off x="1947" y="3060"/>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35" name="Line 119"/>
              <p:cNvSpPr>
                <a:spLocks noChangeShapeType="1"/>
              </p:cNvSpPr>
              <p:nvPr/>
            </p:nvSpPr>
            <p:spPr bwMode="auto">
              <a:xfrm>
                <a:off x="1947" y="3085"/>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36" name="Line 120"/>
              <p:cNvSpPr>
                <a:spLocks noChangeShapeType="1"/>
              </p:cNvSpPr>
              <p:nvPr/>
            </p:nvSpPr>
            <p:spPr bwMode="auto">
              <a:xfrm>
                <a:off x="1947" y="3110"/>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37" name="Line 121"/>
              <p:cNvSpPr>
                <a:spLocks noChangeShapeType="1"/>
              </p:cNvSpPr>
              <p:nvPr/>
            </p:nvSpPr>
            <p:spPr bwMode="auto">
              <a:xfrm flipH="1">
                <a:off x="1944" y="3136"/>
                <a:ext cx="3"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38" name="Line 122"/>
              <p:cNvSpPr>
                <a:spLocks noChangeShapeType="1"/>
              </p:cNvSpPr>
              <p:nvPr/>
            </p:nvSpPr>
            <p:spPr bwMode="auto">
              <a:xfrm>
                <a:off x="1944" y="3161"/>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39" name="Line 123"/>
              <p:cNvSpPr>
                <a:spLocks noChangeShapeType="1"/>
              </p:cNvSpPr>
              <p:nvPr/>
            </p:nvSpPr>
            <p:spPr bwMode="auto">
              <a:xfrm>
                <a:off x="1944" y="3186"/>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40" name="Line 124"/>
              <p:cNvSpPr>
                <a:spLocks noChangeShapeType="1"/>
              </p:cNvSpPr>
              <p:nvPr/>
            </p:nvSpPr>
            <p:spPr bwMode="auto">
              <a:xfrm>
                <a:off x="1944" y="3212"/>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41" name="Line 125"/>
              <p:cNvSpPr>
                <a:spLocks noChangeShapeType="1"/>
              </p:cNvSpPr>
              <p:nvPr/>
            </p:nvSpPr>
            <p:spPr bwMode="auto">
              <a:xfrm>
                <a:off x="1944" y="3237"/>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42" name="Line 126"/>
              <p:cNvSpPr>
                <a:spLocks noChangeShapeType="1"/>
              </p:cNvSpPr>
              <p:nvPr/>
            </p:nvSpPr>
            <p:spPr bwMode="auto">
              <a:xfrm>
                <a:off x="1944" y="3262"/>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43" name="Line 127"/>
              <p:cNvSpPr>
                <a:spLocks noChangeShapeType="1"/>
              </p:cNvSpPr>
              <p:nvPr/>
            </p:nvSpPr>
            <p:spPr bwMode="auto">
              <a:xfrm>
                <a:off x="1944" y="3288"/>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44" name="Line 128"/>
              <p:cNvSpPr>
                <a:spLocks noChangeShapeType="1"/>
              </p:cNvSpPr>
              <p:nvPr/>
            </p:nvSpPr>
            <p:spPr bwMode="auto">
              <a:xfrm>
                <a:off x="1944" y="3313"/>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45" name="Line 129"/>
              <p:cNvSpPr>
                <a:spLocks noChangeShapeType="1"/>
              </p:cNvSpPr>
              <p:nvPr/>
            </p:nvSpPr>
            <p:spPr bwMode="auto">
              <a:xfrm>
                <a:off x="1944" y="3338"/>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46" name="Line 130"/>
              <p:cNvSpPr>
                <a:spLocks noChangeShapeType="1"/>
              </p:cNvSpPr>
              <p:nvPr/>
            </p:nvSpPr>
            <p:spPr bwMode="auto">
              <a:xfrm>
                <a:off x="1944" y="3364"/>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47" name="Line 131"/>
              <p:cNvSpPr>
                <a:spLocks noChangeShapeType="1"/>
              </p:cNvSpPr>
              <p:nvPr/>
            </p:nvSpPr>
            <p:spPr bwMode="auto">
              <a:xfrm>
                <a:off x="1944" y="3389"/>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48" name="Line 132"/>
              <p:cNvSpPr>
                <a:spLocks noChangeShapeType="1"/>
              </p:cNvSpPr>
              <p:nvPr/>
            </p:nvSpPr>
            <p:spPr bwMode="auto">
              <a:xfrm>
                <a:off x="1944" y="3414"/>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49" name="Line 133"/>
              <p:cNvSpPr>
                <a:spLocks noChangeShapeType="1"/>
              </p:cNvSpPr>
              <p:nvPr/>
            </p:nvSpPr>
            <p:spPr bwMode="auto">
              <a:xfrm>
                <a:off x="1944" y="3440"/>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50" name="Line 134"/>
              <p:cNvSpPr>
                <a:spLocks noChangeShapeType="1"/>
              </p:cNvSpPr>
              <p:nvPr/>
            </p:nvSpPr>
            <p:spPr bwMode="auto">
              <a:xfrm>
                <a:off x="1944" y="3465"/>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51" name="Line 135"/>
              <p:cNvSpPr>
                <a:spLocks noChangeShapeType="1"/>
              </p:cNvSpPr>
              <p:nvPr/>
            </p:nvSpPr>
            <p:spPr bwMode="auto">
              <a:xfrm>
                <a:off x="1944" y="3491"/>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52" name="Line 136"/>
              <p:cNvSpPr>
                <a:spLocks noChangeShapeType="1"/>
              </p:cNvSpPr>
              <p:nvPr/>
            </p:nvSpPr>
            <p:spPr bwMode="auto">
              <a:xfrm>
                <a:off x="1944" y="3516"/>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53" name="Line 137"/>
              <p:cNvSpPr>
                <a:spLocks noChangeShapeType="1"/>
              </p:cNvSpPr>
              <p:nvPr/>
            </p:nvSpPr>
            <p:spPr bwMode="auto">
              <a:xfrm>
                <a:off x="1944" y="3541"/>
                <a:ext cx="1" cy="7"/>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54" name="Freeform 138"/>
              <p:cNvSpPr>
                <a:spLocks/>
              </p:cNvSpPr>
              <p:nvPr/>
            </p:nvSpPr>
            <p:spPr bwMode="auto">
              <a:xfrm>
                <a:off x="1909" y="3538"/>
                <a:ext cx="73" cy="73"/>
              </a:xfrm>
              <a:custGeom>
                <a:avLst/>
                <a:gdLst>
                  <a:gd name="T0" fmla="*/ 0 w 73"/>
                  <a:gd name="T1" fmla="*/ 0 h 73"/>
                  <a:gd name="T2" fmla="*/ 35 w 73"/>
                  <a:gd name="T3" fmla="*/ 73 h 73"/>
                  <a:gd name="T4" fmla="*/ 73 w 73"/>
                  <a:gd name="T5" fmla="*/ 0 h 73"/>
                  <a:gd name="T6" fmla="*/ 0 w 73"/>
                  <a:gd name="T7" fmla="*/ 0 h 73"/>
                  <a:gd name="T8" fmla="*/ 0 60000 65536"/>
                  <a:gd name="T9" fmla="*/ 0 60000 65536"/>
                  <a:gd name="T10" fmla="*/ 0 60000 65536"/>
                  <a:gd name="T11" fmla="*/ 0 60000 65536"/>
                  <a:gd name="T12" fmla="*/ 0 w 73"/>
                  <a:gd name="T13" fmla="*/ 0 h 73"/>
                  <a:gd name="T14" fmla="*/ 73 w 73"/>
                  <a:gd name="T15" fmla="*/ 73 h 73"/>
                </a:gdLst>
                <a:ahLst/>
                <a:cxnLst>
                  <a:cxn ang="T8">
                    <a:pos x="T0" y="T1"/>
                  </a:cxn>
                  <a:cxn ang="T9">
                    <a:pos x="T2" y="T3"/>
                  </a:cxn>
                  <a:cxn ang="T10">
                    <a:pos x="T4" y="T5"/>
                  </a:cxn>
                  <a:cxn ang="T11">
                    <a:pos x="T6" y="T7"/>
                  </a:cxn>
                </a:cxnLst>
                <a:rect l="T12" t="T13" r="T14" b="T15"/>
                <a:pathLst>
                  <a:path w="73" h="73">
                    <a:moveTo>
                      <a:pt x="0" y="0"/>
                    </a:moveTo>
                    <a:lnTo>
                      <a:pt x="35" y="73"/>
                    </a:lnTo>
                    <a:lnTo>
                      <a:pt x="73" y="0"/>
                    </a:lnTo>
                    <a:lnTo>
                      <a:pt x="0" y="0"/>
                    </a:lnTo>
                    <a:close/>
                  </a:path>
                </a:pathLst>
              </a:custGeom>
              <a:solidFill>
                <a:srgbClr val="808080"/>
              </a:solidFill>
              <a:ln w="9525">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smtClean="0">
                  <a:ln>
                    <a:noFill/>
                  </a:ln>
                  <a:solidFill>
                    <a:sysClr val="windowText" lastClr="000000"/>
                  </a:solidFill>
                  <a:effectLst/>
                  <a:uLnTx/>
                  <a:uFillTx/>
                </a:endParaRPr>
              </a:p>
            </p:txBody>
          </p:sp>
          <p:sp>
            <p:nvSpPr>
              <p:cNvPr id="455" name="Line 139"/>
              <p:cNvSpPr>
                <a:spLocks noChangeShapeType="1"/>
              </p:cNvSpPr>
              <p:nvPr/>
            </p:nvSpPr>
            <p:spPr bwMode="auto">
              <a:xfrm>
                <a:off x="1105" y="1469"/>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56" name="Line 140"/>
              <p:cNvSpPr>
                <a:spLocks noChangeShapeType="1"/>
              </p:cNvSpPr>
              <p:nvPr/>
            </p:nvSpPr>
            <p:spPr bwMode="auto">
              <a:xfrm>
                <a:off x="1105" y="1494"/>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57" name="Line 141"/>
              <p:cNvSpPr>
                <a:spLocks noChangeShapeType="1"/>
              </p:cNvSpPr>
              <p:nvPr/>
            </p:nvSpPr>
            <p:spPr bwMode="auto">
              <a:xfrm>
                <a:off x="1105" y="1520"/>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58" name="Line 142"/>
              <p:cNvSpPr>
                <a:spLocks noChangeShapeType="1"/>
              </p:cNvSpPr>
              <p:nvPr/>
            </p:nvSpPr>
            <p:spPr bwMode="auto">
              <a:xfrm>
                <a:off x="1105" y="1545"/>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59" name="Line 143"/>
              <p:cNvSpPr>
                <a:spLocks noChangeShapeType="1"/>
              </p:cNvSpPr>
              <p:nvPr/>
            </p:nvSpPr>
            <p:spPr bwMode="auto">
              <a:xfrm>
                <a:off x="1105" y="1570"/>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60" name="Line 144"/>
              <p:cNvSpPr>
                <a:spLocks noChangeShapeType="1"/>
              </p:cNvSpPr>
              <p:nvPr/>
            </p:nvSpPr>
            <p:spPr bwMode="auto">
              <a:xfrm>
                <a:off x="1105" y="1596"/>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61" name="Line 145"/>
              <p:cNvSpPr>
                <a:spLocks noChangeShapeType="1"/>
              </p:cNvSpPr>
              <p:nvPr/>
            </p:nvSpPr>
            <p:spPr bwMode="auto">
              <a:xfrm>
                <a:off x="1105" y="1621"/>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62" name="Line 146"/>
              <p:cNvSpPr>
                <a:spLocks noChangeShapeType="1"/>
              </p:cNvSpPr>
              <p:nvPr/>
            </p:nvSpPr>
            <p:spPr bwMode="auto">
              <a:xfrm>
                <a:off x="1105" y="1646"/>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63" name="Line 147"/>
              <p:cNvSpPr>
                <a:spLocks noChangeShapeType="1"/>
              </p:cNvSpPr>
              <p:nvPr/>
            </p:nvSpPr>
            <p:spPr bwMode="auto">
              <a:xfrm>
                <a:off x="1105" y="1672"/>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64" name="Line 148"/>
              <p:cNvSpPr>
                <a:spLocks noChangeShapeType="1"/>
              </p:cNvSpPr>
              <p:nvPr/>
            </p:nvSpPr>
            <p:spPr bwMode="auto">
              <a:xfrm>
                <a:off x="1105" y="1697"/>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65" name="Line 149"/>
              <p:cNvSpPr>
                <a:spLocks noChangeShapeType="1"/>
              </p:cNvSpPr>
              <p:nvPr/>
            </p:nvSpPr>
            <p:spPr bwMode="auto">
              <a:xfrm>
                <a:off x="1105" y="1722"/>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66" name="Line 150"/>
              <p:cNvSpPr>
                <a:spLocks noChangeShapeType="1"/>
              </p:cNvSpPr>
              <p:nvPr/>
            </p:nvSpPr>
            <p:spPr bwMode="auto">
              <a:xfrm>
                <a:off x="1105" y="1748"/>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67" name="Line 151"/>
              <p:cNvSpPr>
                <a:spLocks noChangeShapeType="1"/>
              </p:cNvSpPr>
              <p:nvPr/>
            </p:nvSpPr>
            <p:spPr bwMode="auto">
              <a:xfrm>
                <a:off x="1105" y="1773"/>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68" name="Line 152"/>
              <p:cNvSpPr>
                <a:spLocks noChangeShapeType="1"/>
              </p:cNvSpPr>
              <p:nvPr/>
            </p:nvSpPr>
            <p:spPr bwMode="auto">
              <a:xfrm>
                <a:off x="1105" y="1798"/>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69" name="Line 153"/>
              <p:cNvSpPr>
                <a:spLocks noChangeShapeType="1"/>
              </p:cNvSpPr>
              <p:nvPr/>
            </p:nvSpPr>
            <p:spPr bwMode="auto">
              <a:xfrm>
                <a:off x="1105" y="1824"/>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70" name="Line 154"/>
              <p:cNvSpPr>
                <a:spLocks noChangeShapeType="1"/>
              </p:cNvSpPr>
              <p:nvPr/>
            </p:nvSpPr>
            <p:spPr bwMode="auto">
              <a:xfrm>
                <a:off x="1105" y="1849"/>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71" name="Line 155"/>
              <p:cNvSpPr>
                <a:spLocks noChangeShapeType="1"/>
              </p:cNvSpPr>
              <p:nvPr/>
            </p:nvSpPr>
            <p:spPr bwMode="auto">
              <a:xfrm>
                <a:off x="1105" y="1874"/>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72" name="Line 156"/>
              <p:cNvSpPr>
                <a:spLocks noChangeShapeType="1"/>
              </p:cNvSpPr>
              <p:nvPr/>
            </p:nvSpPr>
            <p:spPr bwMode="auto">
              <a:xfrm>
                <a:off x="1105" y="1900"/>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73" name="Line 157"/>
              <p:cNvSpPr>
                <a:spLocks noChangeShapeType="1"/>
              </p:cNvSpPr>
              <p:nvPr/>
            </p:nvSpPr>
            <p:spPr bwMode="auto">
              <a:xfrm>
                <a:off x="1105" y="1925"/>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74" name="Line 158"/>
              <p:cNvSpPr>
                <a:spLocks noChangeShapeType="1"/>
              </p:cNvSpPr>
              <p:nvPr/>
            </p:nvSpPr>
            <p:spPr bwMode="auto">
              <a:xfrm>
                <a:off x="1105" y="1951"/>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75" name="Line 159"/>
              <p:cNvSpPr>
                <a:spLocks noChangeShapeType="1"/>
              </p:cNvSpPr>
              <p:nvPr/>
            </p:nvSpPr>
            <p:spPr bwMode="auto">
              <a:xfrm>
                <a:off x="1105" y="1976"/>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76" name="Line 160"/>
              <p:cNvSpPr>
                <a:spLocks noChangeShapeType="1"/>
              </p:cNvSpPr>
              <p:nvPr/>
            </p:nvSpPr>
            <p:spPr bwMode="auto">
              <a:xfrm>
                <a:off x="1108" y="2001"/>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77" name="Line 161"/>
              <p:cNvSpPr>
                <a:spLocks noChangeShapeType="1"/>
              </p:cNvSpPr>
              <p:nvPr/>
            </p:nvSpPr>
            <p:spPr bwMode="auto">
              <a:xfrm>
                <a:off x="1108" y="2027"/>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78" name="Line 162"/>
              <p:cNvSpPr>
                <a:spLocks noChangeShapeType="1"/>
              </p:cNvSpPr>
              <p:nvPr/>
            </p:nvSpPr>
            <p:spPr bwMode="auto">
              <a:xfrm>
                <a:off x="1108" y="2052"/>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79" name="Line 163"/>
              <p:cNvSpPr>
                <a:spLocks noChangeShapeType="1"/>
              </p:cNvSpPr>
              <p:nvPr/>
            </p:nvSpPr>
            <p:spPr bwMode="auto">
              <a:xfrm>
                <a:off x="1108" y="2077"/>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80" name="Line 164"/>
              <p:cNvSpPr>
                <a:spLocks noChangeShapeType="1"/>
              </p:cNvSpPr>
              <p:nvPr/>
            </p:nvSpPr>
            <p:spPr bwMode="auto">
              <a:xfrm>
                <a:off x="1108" y="2103"/>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81" name="Line 165"/>
              <p:cNvSpPr>
                <a:spLocks noChangeShapeType="1"/>
              </p:cNvSpPr>
              <p:nvPr/>
            </p:nvSpPr>
            <p:spPr bwMode="auto">
              <a:xfrm>
                <a:off x="1108" y="2128"/>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82" name="Line 166"/>
              <p:cNvSpPr>
                <a:spLocks noChangeShapeType="1"/>
              </p:cNvSpPr>
              <p:nvPr/>
            </p:nvSpPr>
            <p:spPr bwMode="auto">
              <a:xfrm>
                <a:off x="1108" y="2153"/>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83" name="Line 167"/>
              <p:cNvSpPr>
                <a:spLocks noChangeShapeType="1"/>
              </p:cNvSpPr>
              <p:nvPr/>
            </p:nvSpPr>
            <p:spPr bwMode="auto">
              <a:xfrm>
                <a:off x="1108" y="2179"/>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84" name="Line 168"/>
              <p:cNvSpPr>
                <a:spLocks noChangeShapeType="1"/>
              </p:cNvSpPr>
              <p:nvPr/>
            </p:nvSpPr>
            <p:spPr bwMode="auto">
              <a:xfrm>
                <a:off x="1108" y="2204"/>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85" name="Line 169"/>
              <p:cNvSpPr>
                <a:spLocks noChangeShapeType="1"/>
              </p:cNvSpPr>
              <p:nvPr/>
            </p:nvSpPr>
            <p:spPr bwMode="auto">
              <a:xfrm>
                <a:off x="1108" y="2229"/>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86" name="Line 170"/>
              <p:cNvSpPr>
                <a:spLocks noChangeShapeType="1"/>
              </p:cNvSpPr>
              <p:nvPr/>
            </p:nvSpPr>
            <p:spPr bwMode="auto">
              <a:xfrm>
                <a:off x="1108" y="2255"/>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87" name="Line 171"/>
              <p:cNvSpPr>
                <a:spLocks noChangeShapeType="1"/>
              </p:cNvSpPr>
              <p:nvPr/>
            </p:nvSpPr>
            <p:spPr bwMode="auto">
              <a:xfrm>
                <a:off x="1108" y="2280"/>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88" name="Line 172"/>
              <p:cNvSpPr>
                <a:spLocks noChangeShapeType="1"/>
              </p:cNvSpPr>
              <p:nvPr/>
            </p:nvSpPr>
            <p:spPr bwMode="auto">
              <a:xfrm>
                <a:off x="1108" y="2305"/>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89" name="Line 173"/>
              <p:cNvSpPr>
                <a:spLocks noChangeShapeType="1"/>
              </p:cNvSpPr>
              <p:nvPr/>
            </p:nvSpPr>
            <p:spPr bwMode="auto">
              <a:xfrm>
                <a:off x="1108" y="2331"/>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90" name="Line 174"/>
              <p:cNvSpPr>
                <a:spLocks noChangeShapeType="1"/>
              </p:cNvSpPr>
              <p:nvPr/>
            </p:nvSpPr>
            <p:spPr bwMode="auto">
              <a:xfrm>
                <a:off x="1108" y="2356"/>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91" name="Line 175"/>
              <p:cNvSpPr>
                <a:spLocks noChangeShapeType="1"/>
              </p:cNvSpPr>
              <p:nvPr/>
            </p:nvSpPr>
            <p:spPr bwMode="auto">
              <a:xfrm>
                <a:off x="1108" y="2381"/>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92" name="Line 176"/>
              <p:cNvSpPr>
                <a:spLocks noChangeShapeType="1"/>
              </p:cNvSpPr>
              <p:nvPr/>
            </p:nvSpPr>
            <p:spPr bwMode="auto">
              <a:xfrm>
                <a:off x="1108" y="2407"/>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93" name="Line 177"/>
              <p:cNvSpPr>
                <a:spLocks noChangeShapeType="1"/>
              </p:cNvSpPr>
              <p:nvPr/>
            </p:nvSpPr>
            <p:spPr bwMode="auto">
              <a:xfrm>
                <a:off x="1108" y="2432"/>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94" name="Line 178"/>
              <p:cNvSpPr>
                <a:spLocks noChangeShapeType="1"/>
              </p:cNvSpPr>
              <p:nvPr/>
            </p:nvSpPr>
            <p:spPr bwMode="auto">
              <a:xfrm>
                <a:off x="1108" y="2458"/>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95" name="Line 179"/>
              <p:cNvSpPr>
                <a:spLocks noChangeShapeType="1"/>
              </p:cNvSpPr>
              <p:nvPr/>
            </p:nvSpPr>
            <p:spPr bwMode="auto">
              <a:xfrm>
                <a:off x="1108" y="2483"/>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96" name="Line 180"/>
              <p:cNvSpPr>
                <a:spLocks noChangeShapeType="1"/>
              </p:cNvSpPr>
              <p:nvPr/>
            </p:nvSpPr>
            <p:spPr bwMode="auto">
              <a:xfrm>
                <a:off x="1108" y="2508"/>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97" name="Line 181"/>
              <p:cNvSpPr>
                <a:spLocks noChangeShapeType="1"/>
              </p:cNvSpPr>
              <p:nvPr/>
            </p:nvSpPr>
            <p:spPr bwMode="auto">
              <a:xfrm>
                <a:off x="1108" y="2534"/>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98" name="Line 182"/>
              <p:cNvSpPr>
                <a:spLocks noChangeShapeType="1"/>
              </p:cNvSpPr>
              <p:nvPr/>
            </p:nvSpPr>
            <p:spPr bwMode="auto">
              <a:xfrm>
                <a:off x="1108" y="2559"/>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499" name="Line 183"/>
              <p:cNvSpPr>
                <a:spLocks noChangeShapeType="1"/>
              </p:cNvSpPr>
              <p:nvPr/>
            </p:nvSpPr>
            <p:spPr bwMode="auto">
              <a:xfrm>
                <a:off x="1108" y="2584"/>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500" name="Line 184"/>
              <p:cNvSpPr>
                <a:spLocks noChangeShapeType="1"/>
              </p:cNvSpPr>
              <p:nvPr/>
            </p:nvSpPr>
            <p:spPr bwMode="auto">
              <a:xfrm>
                <a:off x="1108" y="2610"/>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501" name="Line 185"/>
              <p:cNvSpPr>
                <a:spLocks noChangeShapeType="1"/>
              </p:cNvSpPr>
              <p:nvPr/>
            </p:nvSpPr>
            <p:spPr bwMode="auto">
              <a:xfrm>
                <a:off x="1108" y="2635"/>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502" name="Line 186"/>
              <p:cNvSpPr>
                <a:spLocks noChangeShapeType="1"/>
              </p:cNvSpPr>
              <p:nvPr/>
            </p:nvSpPr>
            <p:spPr bwMode="auto">
              <a:xfrm>
                <a:off x="1108" y="2660"/>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503" name="Line 187"/>
              <p:cNvSpPr>
                <a:spLocks noChangeShapeType="1"/>
              </p:cNvSpPr>
              <p:nvPr/>
            </p:nvSpPr>
            <p:spPr bwMode="auto">
              <a:xfrm>
                <a:off x="1108" y="2686"/>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504" name="Line 188"/>
              <p:cNvSpPr>
                <a:spLocks noChangeShapeType="1"/>
              </p:cNvSpPr>
              <p:nvPr/>
            </p:nvSpPr>
            <p:spPr bwMode="auto">
              <a:xfrm>
                <a:off x="1108" y="2711"/>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505" name="Line 189"/>
              <p:cNvSpPr>
                <a:spLocks noChangeShapeType="1"/>
              </p:cNvSpPr>
              <p:nvPr/>
            </p:nvSpPr>
            <p:spPr bwMode="auto">
              <a:xfrm>
                <a:off x="1108" y="2736"/>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506" name="Line 190"/>
              <p:cNvSpPr>
                <a:spLocks noChangeShapeType="1"/>
              </p:cNvSpPr>
              <p:nvPr/>
            </p:nvSpPr>
            <p:spPr bwMode="auto">
              <a:xfrm>
                <a:off x="1108" y="2762"/>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507" name="Line 191"/>
              <p:cNvSpPr>
                <a:spLocks noChangeShapeType="1"/>
              </p:cNvSpPr>
              <p:nvPr/>
            </p:nvSpPr>
            <p:spPr bwMode="auto">
              <a:xfrm>
                <a:off x="1108" y="2787"/>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508" name="Line 192"/>
              <p:cNvSpPr>
                <a:spLocks noChangeShapeType="1"/>
              </p:cNvSpPr>
              <p:nvPr/>
            </p:nvSpPr>
            <p:spPr bwMode="auto">
              <a:xfrm>
                <a:off x="1108" y="2812"/>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509" name="Line 193"/>
              <p:cNvSpPr>
                <a:spLocks noChangeShapeType="1"/>
              </p:cNvSpPr>
              <p:nvPr/>
            </p:nvSpPr>
            <p:spPr bwMode="auto">
              <a:xfrm>
                <a:off x="1108" y="2838"/>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510" name="Line 194"/>
              <p:cNvSpPr>
                <a:spLocks noChangeShapeType="1"/>
              </p:cNvSpPr>
              <p:nvPr/>
            </p:nvSpPr>
            <p:spPr bwMode="auto">
              <a:xfrm>
                <a:off x="1108" y="2863"/>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511" name="Line 195"/>
              <p:cNvSpPr>
                <a:spLocks noChangeShapeType="1"/>
              </p:cNvSpPr>
              <p:nvPr/>
            </p:nvSpPr>
            <p:spPr bwMode="auto">
              <a:xfrm>
                <a:off x="1108" y="2888"/>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512" name="Line 196"/>
              <p:cNvSpPr>
                <a:spLocks noChangeShapeType="1"/>
              </p:cNvSpPr>
              <p:nvPr/>
            </p:nvSpPr>
            <p:spPr bwMode="auto">
              <a:xfrm>
                <a:off x="1108" y="2914"/>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513" name="Line 197"/>
              <p:cNvSpPr>
                <a:spLocks noChangeShapeType="1"/>
              </p:cNvSpPr>
              <p:nvPr/>
            </p:nvSpPr>
            <p:spPr bwMode="auto">
              <a:xfrm>
                <a:off x="1108" y="2939"/>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514" name="Line 198"/>
              <p:cNvSpPr>
                <a:spLocks noChangeShapeType="1"/>
              </p:cNvSpPr>
              <p:nvPr/>
            </p:nvSpPr>
            <p:spPr bwMode="auto">
              <a:xfrm>
                <a:off x="1108" y="2965"/>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515" name="Line 199"/>
              <p:cNvSpPr>
                <a:spLocks noChangeShapeType="1"/>
              </p:cNvSpPr>
              <p:nvPr/>
            </p:nvSpPr>
            <p:spPr bwMode="auto">
              <a:xfrm>
                <a:off x="1108" y="2990"/>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516" name="Line 200"/>
              <p:cNvSpPr>
                <a:spLocks noChangeShapeType="1"/>
              </p:cNvSpPr>
              <p:nvPr/>
            </p:nvSpPr>
            <p:spPr bwMode="auto">
              <a:xfrm>
                <a:off x="1108" y="3015"/>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517" name="Line 201"/>
              <p:cNvSpPr>
                <a:spLocks noChangeShapeType="1"/>
              </p:cNvSpPr>
              <p:nvPr/>
            </p:nvSpPr>
            <p:spPr bwMode="auto">
              <a:xfrm>
                <a:off x="1111" y="3041"/>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518" name="Line 202"/>
              <p:cNvSpPr>
                <a:spLocks noChangeShapeType="1"/>
              </p:cNvSpPr>
              <p:nvPr/>
            </p:nvSpPr>
            <p:spPr bwMode="auto">
              <a:xfrm>
                <a:off x="1111" y="3066"/>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519" name="Line 203"/>
              <p:cNvSpPr>
                <a:spLocks noChangeShapeType="1"/>
              </p:cNvSpPr>
              <p:nvPr/>
            </p:nvSpPr>
            <p:spPr bwMode="auto">
              <a:xfrm>
                <a:off x="1111" y="3091"/>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520" name="Line 204"/>
              <p:cNvSpPr>
                <a:spLocks noChangeShapeType="1"/>
              </p:cNvSpPr>
              <p:nvPr/>
            </p:nvSpPr>
            <p:spPr bwMode="auto">
              <a:xfrm>
                <a:off x="1111" y="3117"/>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521" name="Line 205"/>
              <p:cNvSpPr>
                <a:spLocks noChangeShapeType="1"/>
              </p:cNvSpPr>
              <p:nvPr/>
            </p:nvSpPr>
            <p:spPr bwMode="auto">
              <a:xfrm>
                <a:off x="1111" y="3142"/>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grpSp>
        <p:sp>
          <p:nvSpPr>
            <p:cNvPr id="269" name="Freeform 206"/>
            <p:cNvSpPr>
              <a:spLocks/>
            </p:cNvSpPr>
            <p:nvPr/>
          </p:nvSpPr>
          <p:spPr bwMode="auto">
            <a:xfrm>
              <a:off x="1076" y="3538"/>
              <a:ext cx="73" cy="73"/>
            </a:xfrm>
            <a:custGeom>
              <a:avLst/>
              <a:gdLst>
                <a:gd name="T0" fmla="*/ 73 w 73"/>
                <a:gd name="T1" fmla="*/ 0 h 73"/>
                <a:gd name="T2" fmla="*/ 35 w 73"/>
                <a:gd name="T3" fmla="*/ 73 h 73"/>
                <a:gd name="T4" fmla="*/ 0 w 73"/>
                <a:gd name="T5" fmla="*/ 0 h 73"/>
                <a:gd name="T6" fmla="*/ 73 w 73"/>
                <a:gd name="T7" fmla="*/ 0 h 73"/>
                <a:gd name="T8" fmla="*/ 0 60000 65536"/>
                <a:gd name="T9" fmla="*/ 0 60000 65536"/>
                <a:gd name="T10" fmla="*/ 0 60000 65536"/>
                <a:gd name="T11" fmla="*/ 0 60000 65536"/>
                <a:gd name="T12" fmla="*/ 0 w 73"/>
                <a:gd name="T13" fmla="*/ 0 h 73"/>
                <a:gd name="T14" fmla="*/ 73 w 73"/>
                <a:gd name="T15" fmla="*/ 73 h 73"/>
              </a:gdLst>
              <a:ahLst/>
              <a:cxnLst>
                <a:cxn ang="T8">
                  <a:pos x="T0" y="T1"/>
                </a:cxn>
                <a:cxn ang="T9">
                  <a:pos x="T2" y="T3"/>
                </a:cxn>
                <a:cxn ang="T10">
                  <a:pos x="T4" y="T5"/>
                </a:cxn>
                <a:cxn ang="T11">
                  <a:pos x="T6" y="T7"/>
                </a:cxn>
              </a:cxnLst>
              <a:rect l="T12" t="T13" r="T14" b="T15"/>
              <a:pathLst>
                <a:path w="73" h="73">
                  <a:moveTo>
                    <a:pt x="73" y="0"/>
                  </a:moveTo>
                  <a:lnTo>
                    <a:pt x="35" y="73"/>
                  </a:lnTo>
                  <a:lnTo>
                    <a:pt x="0" y="0"/>
                  </a:lnTo>
                  <a:lnTo>
                    <a:pt x="73" y="0"/>
                  </a:lnTo>
                  <a:close/>
                </a:path>
              </a:pathLst>
            </a:custGeom>
            <a:solidFill>
              <a:srgbClr val="808080"/>
            </a:solidFill>
            <a:ln w="9525">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smtClean="0">
                <a:ln>
                  <a:noFill/>
                </a:ln>
                <a:solidFill>
                  <a:sysClr val="windowText" lastClr="000000"/>
                </a:solidFill>
                <a:effectLst/>
                <a:uLnTx/>
                <a:uFillTx/>
              </a:endParaRPr>
            </a:p>
          </p:txBody>
        </p:sp>
        <p:sp>
          <p:nvSpPr>
            <p:cNvPr id="270" name="Freeform 207"/>
            <p:cNvSpPr>
              <a:spLocks/>
            </p:cNvSpPr>
            <p:nvPr/>
          </p:nvSpPr>
          <p:spPr bwMode="auto">
            <a:xfrm>
              <a:off x="492" y="848"/>
              <a:ext cx="1012" cy="352"/>
            </a:xfrm>
            <a:custGeom>
              <a:avLst/>
              <a:gdLst>
                <a:gd name="T0" fmla="*/ 174 w 1051"/>
                <a:gd name="T1" fmla="*/ 352 h 352"/>
                <a:gd name="T2" fmla="*/ 877 w 1051"/>
                <a:gd name="T3" fmla="*/ 352 h 352"/>
                <a:gd name="T4" fmla="*/ 921 w 1051"/>
                <a:gd name="T5" fmla="*/ 346 h 352"/>
                <a:gd name="T6" fmla="*/ 966 w 1051"/>
                <a:gd name="T7" fmla="*/ 327 h 352"/>
                <a:gd name="T8" fmla="*/ 1000 w 1051"/>
                <a:gd name="T9" fmla="*/ 298 h 352"/>
                <a:gd name="T10" fmla="*/ 1029 w 1051"/>
                <a:gd name="T11" fmla="*/ 263 h 352"/>
                <a:gd name="T12" fmla="*/ 1045 w 1051"/>
                <a:gd name="T13" fmla="*/ 219 h 352"/>
                <a:gd name="T14" fmla="*/ 1051 w 1051"/>
                <a:gd name="T15" fmla="*/ 174 h 352"/>
                <a:gd name="T16" fmla="*/ 1045 w 1051"/>
                <a:gd name="T17" fmla="*/ 130 h 352"/>
                <a:gd name="T18" fmla="*/ 1029 w 1051"/>
                <a:gd name="T19" fmla="*/ 86 h 352"/>
                <a:gd name="T20" fmla="*/ 1000 w 1051"/>
                <a:gd name="T21" fmla="*/ 51 h 352"/>
                <a:gd name="T22" fmla="*/ 966 w 1051"/>
                <a:gd name="T23" fmla="*/ 22 h 352"/>
                <a:gd name="T24" fmla="*/ 921 w 1051"/>
                <a:gd name="T25" fmla="*/ 7 h 352"/>
                <a:gd name="T26" fmla="*/ 877 w 1051"/>
                <a:gd name="T27" fmla="*/ 0 h 352"/>
                <a:gd name="T28" fmla="*/ 174 w 1051"/>
                <a:gd name="T29" fmla="*/ 0 h 352"/>
                <a:gd name="T30" fmla="*/ 130 w 1051"/>
                <a:gd name="T31" fmla="*/ 7 h 352"/>
                <a:gd name="T32" fmla="*/ 86 w 1051"/>
                <a:gd name="T33" fmla="*/ 22 h 352"/>
                <a:gd name="T34" fmla="*/ 51 w 1051"/>
                <a:gd name="T35" fmla="*/ 51 h 352"/>
                <a:gd name="T36" fmla="*/ 22 w 1051"/>
                <a:gd name="T37" fmla="*/ 86 h 352"/>
                <a:gd name="T38" fmla="*/ 6 w 1051"/>
                <a:gd name="T39" fmla="*/ 130 h 352"/>
                <a:gd name="T40" fmla="*/ 0 w 1051"/>
                <a:gd name="T41" fmla="*/ 174 h 352"/>
                <a:gd name="T42" fmla="*/ 6 w 1051"/>
                <a:gd name="T43" fmla="*/ 219 h 352"/>
                <a:gd name="T44" fmla="*/ 22 w 1051"/>
                <a:gd name="T45" fmla="*/ 263 h 352"/>
                <a:gd name="T46" fmla="*/ 51 w 1051"/>
                <a:gd name="T47" fmla="*/ 298 h 352"/>
                <a:gd name="T48" fmla="*/ 86 w 1051"/>
                <a:gd name="T49" fmla="*/ 327 h 352"/>
                <a:gd name="T50" fmla="*/ 130 w 1051"/>
                <a:gd name="T51" fmla="*/ 346 h 352"/>
                <a:gd name="T52" fmla="*/ 174 w 1051"/>
                <a:gd name="T53" fmla="*/ 352 h 35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051"/>
                <a:gd name="T82" fmla="*/ 0 h 352"/>
                <a:gd name="T83" fmla="*/ 1051 w 1051"/>
                <a:gd name="T84" fmla="*/ 352 h 35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051" h="352">
                  <a:moveTo>
                    <a:pt x="174" y="352"/>
                  </a:moveTo>
                  <a:lnTo>
                    <a:pt x="877" y="352"/>
                  </a:lnTo>
                  <a:lnTo>
                    <a:pt x="921" y="346"/>
                  </a:lnTo>
                  <a:lnTo>
                    <a:pt x="966" y="327"/>
                  </a:lnTo>
                  <a:lnTo>
                    <a:pt x="1000" y="298"/>
                  </a:lnTo>
                  <a:lnTo>
                    <a:pt x="1029" y="263"/>
                  </a:lnTo>
                  <a:lnTo>
                    <a:pt x="1045" y="219"/>
                  </a:lnTo>
                  <a:lnTo>
                    <a:pt x="1051" y="174"/>
                  </a:lnTo>
                  <a:lnTo>
                    <a:pt x="1045" y="130"/>
                  </a:lnTo>
                  <a:lnTo>
                    <a:pt x="1029" y="86"/>
                  </a:lnTo>
                  <a:lnTo>
                    <a:pt x="1000" y="51"/>
                  </a:lnTo>
                  <a:lnTo>
                    <a:pt x="966" y="22"/>
                  </a:lnTo>
                  <a:lnTo>
                    <a:pt x="921" y="7"/>
                  </a:lnTo>
                  <a:lnTo>
                    <a:pt x="877" y="0"/>
                  </a:lnTo>
                  <a:lnTo>
                    <a:pt x="174" y="0"/>
                  </a:lnTo>
                  <a:lnTo>
                    <a:pt x="130" y="7"/>
                  </a:lnTo>
                  <a:lnTo>
                    <a:pt x="86" y="22"/>
                  </a:lnTo>
                  <a:lnTo>
                    <a:pt x="51" y="51"/>
                  </a:lnTo>
                  <a:lnTo>
                    <a:pt x="22" y="86"/>
                  </a:lnTo>
                  <a:lnTo>
                    <a:pt x="6" y="130"/>
                  </a:lnTo>
                  <a:lnTo>
                    <a:pt x="0" y="174"/>
                  </a:lnTo>
                  <a:lnTo>
                    <a:pt x="6" y="219"/>
                  </a:lnTo>
                  <a:lnTo>
                    <a:pt x="22" y="263"/>
                  </a:lnTo>
                  <a:lnTo>
                    <a:pt x="51" y="298"/>
                  </a:lnTo>
                  <a:lnTo>
                    <a:pt x="86" y="327"/>
                  </a:lnTo>
                  <a:lnTo>
                    <a:pt x="130" y="346"/>
                  </a:lnTo>
                  <a:lnTo>
                    <a:pt x="174" y="352"/>
                  </a:lnTo>
                  <a:close/>
                </a:path>
              </a:pathLst>
            </a:custGeom>
            <a:gradFill rotWithShape="0">
              <a:gsLst>
                <a:gs pos="0">
                  <a:srgbClr val="FFFF66"/>
                </a:gs>
                <a:gs pos="100000">
                  <a:srgbClr val="FFFFC2"/>
                </a:gs>
              </a:gsLst>
              <a:lin ang="5400000" scaled="1"/>
            </a:gradFill>
            <a:ln w="4763">
              <a:solidFill>
                <a:srgbClr val="00000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smtClean="0">
                <a:ln>
                  <a:noFill/>
                </a:ln>
                <a:solidFill>
                  <a:sysClr val="windowText" lastClr="000000"/>
                </a:solidFill>
                <a:effectLst/>
                <a:uLnTx/>
                <a:uFillTx/>
              </a:endParaRPr>
            </a:p>
          </p:txBody>
        </p:sp>
        <p:sp>
          <p:nvSpPr>
            <p:cNvPr id="271" name="Rectangle 208"/>
            <p:cNvSpPr>
              <a:spLocks noChangeArrowheads="1"/>
            </p:cNvSpPr>
            <p:nvPr/>
          </p:nvSpPr>
          <p:spPr bwMode="auto">
            <a:xfrm>
              <a:off x="654" y="893"/>
              <a:ext cx="570" cy="108"/>
            </a:xfrm>
            <a:prstGeom prst="rect">
              <a:avLst/>
            </a:prstGeom>
            <a:noFill/>
            <a:ln w="9525">
              <a:noFill/>
              <a:miter lim="800000"/>
              <a:headEnd/>
              <a:tailEnd/>
            </a:ln>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ES_tradnl" sz="1300" b="1" i="0" u="none" strike="noStrike" kern="0" cap="none" spc="0" normalizeH="0" baseline="0" noProof="0" dirty="0" smtClean="0">
                  <a:ln>
                    <a:noFill/>
                  </a:ln>
                  <a:solidFill>
                    <a:srgbClr val="000000"/>
                  </a:solidFill>
                  <a:effectLst/>
                  <a:uLnTx/>
                  <a:uFillTx/>
                  <a:latin typeface="Arial" pitchFamily="34" charset="0"/>
                </a:rPr>
                <a:t>   Definición</a:t>
              </a:r>
              <a:endParaRPr kumimoji="0" lang="es-ES_tradnl" sz="1800" b="0" i="0" u="none" strike="noStrike" kern="0" cap="none" spc="0" normalizeH="0" baseline="0" noProof="0" dirty="0" smtClean="0">
                <a:ln>
                  <a:noFill/>
                </a:ln>
                <a:solidFill>
                  <a:sysClr val="windowText" lastClr="000000"/>
                </a:solidFill>
                <a:effectLst/>
                <a:uLnTx/>
                <a:uFillTx/>
              </a:endParaRPr>
            </a:p>
          </p:txBody>
        </p:sp>
        <p:sp>
          <p:nvSpPr>
            <p:cNvPr id="272" name="Rectangle 209"/>
            <p:cNvSpPr>
              <a:spLocks noChangeArrowheads="1"/>
            </p:cNvSpPr>
            <p:nvPr/>
          </p:nvSpPr>
          <p:spPr bwMode="auto">
            <a:xfrm>
              <a:off x="607" y="1001"/>
              <a:ext cx="871" cy="108"/>
            </a:xfrm>
            <a:prstGeom prst="rect">
              <a:avLst/>
            </a:prstGeom>
            <a:noFill/>
            <a:ln w="9525">
              <a:noFill/>
              <a:miter lim="800000"/>
              <a:headEnd/>
              <a:tailEnd/>
            </a:ln>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ES_tradnl" sz="1300" b="1" i="0" u="none" strike="noStrike" kern="0" cap="none" spc="0" normalizeH="0" baseline="0" noProof="0" dirty="0" smtClean="0">
                  <a:ln>
                    <a:noFill/>
                  </a:ln>
                  <a:solidFill>
                    <a:srgbClr val="000000"/>
                  </a:solidFill>
                  <a:effectLst/>
                  <a:uLnTx/>
                  <a:uFillTx/>
                  <a:latin typeface="Arial" pitchFamily="34" charset="0"/>
                </a:rPr>
                <a:t>de requerimientos</a:t>
              </a:r>
              <a:endParaRPr kumimoji="0" lang="es-ES_tradnl" sz="1800" b="0" i="0" u="none" strike="noStrike" kern="0" cap="none" spc="0" normalizeH="0" baseline="0" noProof="0" dirty="0" smtClean="0">
                <a:ln>
                  <a:noFill/>
                </a:ln>
                <a:solidFill>
                  <a:sysClr val="windowText" lastClr="000000"/>
                </a:solidFill>
                <a:effectLst/>
                <a:uLnTx/>
                <a:uFillTx/>
              </a:endParaRPr>
            </a:p>
          </p:txBody>
        </p:sp>
        <p:sp>
          <p:nvSpPr>
            <p:cNvPr id="273" name="Freeform 210"/>
            <p:cNvSpPr>
              <a:spLocks/>
            </p:cNvSpPr>
            <p:nvPr/>
          </p:nvSpPr>
          <p:spPr bwMode="auto">
            <a:xfrm>
              <a:off x="1338" y="1323"/>
              <a:ext cx="1016" cy="352"/>
            </a:xfrm>
            <a:custGeom>
              <a:avLst/>
              <a:gdLst>
                <a:gd name="T0" fmla="*/ 178 w 1055"/>
                <a:gd name="T1" fmla="*/ 352 h 352"/>
                <a:gd name="T2" fmla="*/ 877 w 1055"/>
                <a:gd name="T3" fmla="*/ 352 h 352"/>
                <a:gd name="T4" fmla="*/ 925 w 1055"/>
                <a:gd name="T5" fmla="*/ 346 h 352"/>
                <a:gd name="T6" fmla="*/ 966 w 1055"/>
                <a:gd name="T7" fmla="*/ 327 h 352"/>
                <a:gd name="T8" fmla="*/ 1001 w 1055"/>
                <a:gd name="T9" fmla="*/ 298 h 352"/>
                <a:gd name="T10" fmla="*/ 1029 w 1055"/>
                <a:gd name="T11" fmla="*/ 263 h 352"/>
                <a:gd name="T12" fmla="*/ 1048 w 1055"/>
                <a:gd name="T13" fmla="*/ 219 h 352"/>
                <a:gd name="T14" fmla="*/ 1055 w 1055"/>
                <a:gd name="T15" fmla="*/ 175 h 352"/>
                <a:gd name="T16" fmla="*/ 1048 w 1055"/>
                <a:gd name="T17" fmla="*/ 130 h 352"/>
                <a:gd name="T18" fmla="*/ 1029 w 1055"/>
                <a:gd name="T19" fmla="*/ 86 h 352"/>
                <a:gd name="T20" fmla="*/ 1001 w 1055"/>
                <a:gd name="T21" fmla="*/ 51 h 352"/>
                <a:gd name="T22" fmla="*/ 966 w 1055"/>
                <a:gd name="T23" fmla="*/ 23 h 352"/>
                <a:gd name="T24" fmla="*/ 925 w 1055"/>
                <a:gd name="T25" fmla="*/ 7 h 352"/>
                <a:gd name="T26" fmla="*/ 877 w 1055"/>
                <a:gd name="T27" fmla="*/ 0 h 352"/>
                <a:gd name="T28" fmla="*/ 178 w 1055"/>
                <a:gd name="T29" fmla="*/ 0 h 352"/>
                <a:gd name="T30" fmla="*/ 130 w 1055"/>
                <a:gd name="T31" fmla="*/ 7 h 352"/>
                <a:gd name="T32" fmla="*/ 89 w 1055"/>
                <a:gd name="T33" fmla="*/ 23 h 352"/>
                <a:gd name="T34" fmla="*/ 51 w 1055"/>
                <a:gd name="T35" fmla="*/ 51 h 352"/>
                <a:gd name="T36" fmla="*/ 26 w 1055"/>
                <a:gd name="T37" fmla="*/ 86 h 352"/>
                <a:gd name="T38" fmla="*/ 7 w 1055"/>
                <a:gd name="T39" fmla="*/ 130 h 352"/>
                <a:gd name="T40" fmla="*/ 0 w 1055"/>
                <a:gd name="T41" fmla="*/ 175 h 352"/>
                <a:gd name="T42" fmla="*/ 7 w 1055"/>
                <a:gd name="T43" fmla="*/ 219 h 352"/>
                <a:gd name="T44" fmla="*/ 26 w 1055"/>
                <a:gd name="T45" fmla="*/ 263 h 352"/>
                <a:gd name="T46" fmla="*/ 51 w 1055"/>
                <a:gd name="T47" fmla="*/ 298 h 352"/>
                <a:gd name="T48" fmla="*/ 89 w 1055"/>
                <a:gd name="T49" fmla="*/ 327 h 352"/>
                <a:gd name="T50" fmla="*/ 130 w 1055"/>
                <a:gd name="T51" fmla="*/ 346 h 352"/>
                <a:gd name="T52" fmla="*/ 178 w 1055"/>
                <a:gd name="T53" fmla="*/ 352 h 35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055"/>
                <a:gd name="T82" fmla="*/ 0 h 352"/>
                <a:gd name="T83" fmla="*/ 1055 w 1055"/>
                <a:gd name="T84" fmla="*/ 352 h 35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055" h="352">
                  <a:moveTo>
                    <a:pt x="178" y="352"/>
                  </a:moveTo>
                  <a:lnTo>
                    <a:pt x="877" y="352"/>
                  </a:lnTo>
                  <a:lnTo>
                    <a:pt x="925" y="346"/>
                  </a:lnTo>
                  <a:lnTo>
                    <a:pt x="966" y="327"/>
                  </a:lnTo>
                  <a:lnTo>
                    <a:pt x="1001" y="298"/>
                  </a:lnTo>
                  <a:lnTo>
                    <a:pt x="1029" y="263"/>
                  </a:lnTo>
                  <a:lnTo>
                    <a:pt x="1048" y="219"/>
                  </a:lnTo>
                  <a:lnTo>
                    <a:pt x="1055" y="175"/>
                  </a:lnTo>
                  <a:lnTo>
                    <a:pt x="1048" y="130"/>
                  </a:lnTo>
                  <a:lnTo>
                    <a:pt x="1029" y="86"/>
                  </a:lnTo>
                  <a:lnTo>
                    <a:pt x="1001" y="51"/>
                  </a:lnTo>
                  <a:lnTo>
                    <a:pt x="966" y="23"/>
                  </a:lnTo>
                  <a:lnTo>
                    <a:pt x="925" y="7"/>
                  </a:lnTo>
                  <a:lnTo>
                    <a:pt x="877" y="0"/>
                  </a:lnTo>
                  <a:lnTo>
                    <a:pt x="178" y="0"/>
                  </a:lnTo>
                  <a:lnTo>
                    <a:pt x="130" y="7"/>
                  </a:lnTo>
                  <a:lnTo>
                    <a:pt x="89" y="23"/>
                  </a:lnTo>
                  <a:lnTo>
                    <a:pt x="51" y="51"/>
                  </a:lnTo>
                  <a:lnTo>
                    <a:pt x="26" y="86"/>
                  </a:lnTo>
                  <a:lnTo>
                    <a:pt x="7" y="130"/>
                  </a:lnTo>
                  <a:lnTo>
                    <a:pt x="0" y="175"/>
                  </a:lnTo>
                  <a:lnTo>
                    <a:pt x="7" y="219"/>
                  </a:lnTo>
                  <a:lnTo>
                    <a:pt x="26" y="263"/>
                  </a:lnTo>
                  <a:lnTo>
                    <a:pt x="51" y="298"/>
                  </a:lnTo>
                  <a:lnTo>
                    <a:pt x="89" y="327"/>
                  </a:lnTo>
                  <a:lnTo>
                    <a:pt x="130" y="346"/>
                  </a:lnTo>
                  <a:lnTo>
                    <a:pt x="178" y="352"/>
                  </a:lnTo>
                  <a:close/>
                </a:path>
              </a:pathLst>
            </a:custGeom>
            <a:gradFill rotWithShape="0">
              <a:gsLst>
                <a:gs pos="0">
                  <a:srgbClr val="FFFF66"/>
                </a:gs>
                <a:gs pos="100000">
                  <a:srgbClr val="FFFFC2"/>
                </a:gs>
              </a:gsLst>
              <a:lin ang="5400000" scaled="1"/>
            </a:gradFill>
            <a:ln w="4763">
              <a:solidFill>
                <a:srgbClr val="00000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smtClean="0">
                <a:ln>
                  <a:noFill/>
                </a:ln>
                <a:solidFill>
                  <a:sysClr val="windowText" lastClr="000000"/>
                </a:solidFill>
                <a:effectLst/>
                <a:uLnTx/>
                <a:uFillTx/>
              </a:endParaRPr>
            </a:p>
          </p:txBody>
        </p:sp>
        <p:sp>
          <p:nvSpPr>
            <p:cNvPr id="274" name="Rectangle 211"/>
            <p:cNvSpPr>
              <a:spLocks noChangeArrowheads="1"/>
            </p:cNvSpPr>
            <p:nvPr/>
          </p:nvSpPr>
          <p:spPr bwMode="auto">
            <a:xfrm>
              <a:off x="1378" y="1368"/>
              <a:ext cx="910" cy="215"/>
            </a:xfrm>
            <a:prstGeom prst="rect">
              <a:avLst/>
            </a:prstGeom>
            <a:noFill/>
            <a:ln w="9525">
              <a:noFill/>
              <a:miter lim="800000"/>
              <a:headEnd/>
              <a:tailEnd/>
            </a:ln>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ES_tradnl" sz="1300" b="1" i="0" u="none" strike="noStrike" kern="0" cap="none" spc="0" normalizeH="0" baseline="0" noProof="0" dirty="0" smtClean="0">
                  <a:ln>
                    <a:noFill/>
                  </a:ln>
                  <a:solidFill>
                    <a:srgbClr val="000000"/>
                  </a:solidFill>
                  <a:effectLst/>
                  <a:uLnTx/>
                  <a:uFillTx/>
                  <a:latin typeface="Arial" pitchFamily="34" charset="0"/>
                </a:rPr>
                <a:t>Análisis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s-ES_tradnl" sz="1300" b="1" i="0" u="none" strike="noStrike" kern="0" cap="none" spc="0" normalizeH="0" baseline="0" noProof="0" dirty="0" smtClean="0">
                  <a:ln>
                    <a:noFill/>
                  </a:ln>
                  <a:solidFill>
                    <a:srgbClr val="000000"/>
                  </a:solidFill>
                  <a:effectLst/>
                  <a:uLnTx/>
                  <a:uFillTx/>
                  <a:latin typeface="Arial" pitchFamily="34" charset="0"/>
                </a:rPr>
                <a:t>del sistema</a:t>
              </a:r>
              <a:endParaRPr kumimoji="0" lang="es-ES_tradnl" sz="1800" b="1" i="0" u="none" strike="noStrike" kern="0" cap="none" spc="0" normalizeH="0" baseline="0" noProof="0" dirty="0" smtClean="0">
                <a:ln>
                  <a:noFill/>
                </a:ln>
                <a:solidFill>
                  <a:sysClr val="windowText" lastClr="000000"/>
                </a:solidFill>
                <a:effectLst/>
                <a:uLnTx/>
                <a:uFillTx/>
              </a:endParaRPr>
            </a:p>
          </p:txBody>
        </p:sp>
        <p:sp>
          <p:nvSpPr>
            <p:cNvPr id="275" name="Freeform 212"/>
            <p:cNvSpPr>
              <a:spLocks/>
            </p:cNvSpPr>
            <p:nvPr/>
          </p:nvSpPr>
          <p:spPr bwMode="auto">
            <a:xfrm>
              <a:off x="2688" y="2159"/>
              <a:ext cx="935" cy="352"/>
            </a:xfrm>
            <a:custGeom>
              <a:avLst/>
              <a:gdLst>
                <a:gd name="T0" fmla="*/ 174 w 1051"/>
                <a:gd name="T1" fmla="*/ 352 h 352"/>
                <a:gd name="T2" fmla="*/ 877 w 1051"/>
                <a:gd name="T3" fmla="*/ 352 h 352"/>
                <a:gd name="T4" fmla="*/ 921 w 1051"/>
                <a:gd name="T5" fmla="*/ 345 h 352"/>
                <a:gd name="T6" fmla="*/ 962 w 1051"/>
                <a:gd name="T7" fmla="*/ 326 h 352"/>
                <a:gd name="T8" fmla="*/ 1000 w 1051"/>
                <a:gd name="T9" fmla="*/ 298 h 352"/>
                <a:gd name="T10" fmla="*/ 1029 w 1051"/>
                <a:gd name="T11" fmla="*/ 263 h 352"/>
                <a:gd name="T12" fmla="*/ 1045 w 1051"/>
                <a:gd name="T13" fmla="*/ 218 h 352"/>
                <a:gd name="T14" fmla="*/ 1051 w 1051"/>
                <a:gd name="T15" fmla="*/ 174 h 352"/>
                <a:gd name="T16" fmla="*/ 1045 w 1051"/>
                <a:gd name="T17" fmla="*/ 130 h 352"/>
                <a:gd name="T18" fmla="*/ 1029 w 1051"/>
                <a:gd name="T19" fmla="*/ 85 h 352"/>
                <a:gd name="T20" fmla="*/ 1000 w 1051"/>
                <a:gd name="T21" fmla="*/ 50 h 352"/>
                <a:gd name="T22" fmla="*/ 962 w 1051"/>
                <a:gd name="T23" fmla="*/ 22 h 352"/>
                <a:gd name="T24" fmla="*/ 921 w 1051"/>
                <a:gd name="T25" fmla="*/ 6 h 352"/>
                <a:gd name="T26" fmla="*/ 877 w 1051"/>
                <a:gd name="T27" fmla="*/ 0 h 352"/>
                <a:gd name="T28" fmla="*/ 174 w 1051"/>
                <a:gd name="T29" fmla="*/ 0 h 352"/>
                <a:gd name="T30" fmla="*/ 130 w 1051"/>
                <a:gd name="T31" fmla="*/ 6 h 352"/>
                <a:gd name="T32" fmla="*/ 85 w 1051"/>
                <a:gd name="T33" fmla="*/ 22 h 352"/>
                <a:gd name="T34" fmla="*/ 51 w 1051"/>
                <a:gd name="T35" fmla="*/ 50 h 352"/>
                <a:gd name="T36" fmla="*/ 22 w 1051"/>
                <a:gd name="T37" fmla="*/ 85 h 352"/>
                <a:gd name="T38" fmla="*/ 3 w 1051"/>
                <a:gd name="T39" fmla="*/ 130 h 352"/>
                <a:gd name="T40" fmla="*/ 0 w 1051"/>
                <a:gd name="T41" fmla="*/ 174 h 352"/>
                <a:gd name="T42" fmla="*/ 3 w 1051"/>
                <a:gd name="T43" fmla="*/ 218 h 352"/>
                <a:gd name="T44" fmla="*/ 22 w 1051"/>
                <a:gd name="T45" fmla="*/ 263 h 352"/>
                <a:gd name="T46" fmla="*/ 51 w 1051"/>
                <a:gd name="T47" fmla="*/ 298 h 352"/>
                <a:gd name="T48" fmla="*/ 85 w 1051"/>
                <a:gd name="T49" fmla="*/ 326 h 352"/>
                <a:gd name="T50" fmla="*/ 130 w 1051"/>
                <a:gd name="T51" fmla="*/ 345 h 352"/>
                <a:gd name="T52" fmla="*/ 174 w 1051"/>
                <a:gd name="T53" fmla="*/ 352 h 35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051"/>
                <a:gd name="T82" fmla="*/ 0 h 352"/>
                <a:gd name="T83" fmla="*/ 1051 w 1051"/>
                <a:gd name="T84" fmla="*/ 352 h 35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051" h="352">
                  <a:moveTo>
                    <a:pt x="174" y="352"/>
                  </a:moveTo>
                  <a:lnTo>
                    <a:pt x="877" y="352"/>
                  </a:lnTo>
                  <a:lnTo>
                    <a:pt x="921" y="345"/>
                  </a:lnTo>
                  <a:lnTo>
                    <a:pt x="962" y="326"/>
                  </a:lnTo>
                  <a:lnTo>
                    <a:pt x="1000" y="298"/>
                  </a:lnTo>
                  <a:lnTo>
                    <a:pt x="1029" y="263"/>
                  </a:lnTo>
                  <a:lnTo>
                    <a:pt x="1045" y="218"/>
                  </a:lnTo>
                  <a:lnTo>
                    <a:pt x="1051" y="174"/>
                  </a:lnTo>
                  <a:lnTo>
                    <a:pt x="1045" y="130"/>
                  </a:lnTo>
                  <a:lnTo>
                    <a:pt x="1029" y="85"/>
                  </a:lnTo>
                  <a:lnTo>
                    <a:pt x="1000" y="50"/>
                  </a:lnTo>
                  <a:lnTo>
                    <a:pt x="962" y="22"/>
                  </a:lnTo>
                  <a:lnTo>
                    <a:pt x="921" y="6"/>
                  </a:lnTo>
                  <a:lnTo>
                    <a:pt x="877" y="0"/>
                  </a:lnTo>
                  <a:lnTo>
                    <a:pt x="174" y="0"/>
                  </a:lnTo>
                  <a:lnTo>
                    <a:pt x="130" y="6"/>
                  </a:lnTo>
                  <a:lnTo>
                    <a:pt x="85" y="22"/>
                  </a:lnTo>
                  <a:lnTo>
                    <a:pt x="51" y="50"/>
                  </a:lnTo>
                  <a:lnTo>
                    <a:pt x="22" y="85"/>
                  </a:lnTo>
                  <a:lnTo>
                    <a:pt x="3" y="130"/>
                  </a:lnTo>
                  <a:lnTo>
                    <a:pt x="0" y="174"/>
                  </a:lnTo>
                  <a:lnTo>
                    <a:pt x="3" y="218"/>
                  </a:lnTo>
                  <a:lnTo>
                    <a:pt x="22" y="263"/>
                  </a:lnTo>
                  <a:lnTo>
                    <a:pt x="51" y="298"/>
                  </a:lnTo>
                  <a:lnTo>
                    <a:pt x="85" y="326"/>
                  </a:lnTo>
                  <a:lnTo>
                    <a:pt x="130" y="345"/>
                  </a:lnTo>
                  <a:lnTo>
                    <a:pt x="174" y="352"/>
                  </a:lnTo>
                  <a:close/>
                </a:path>
              </a:pathLst>
            </a:custGeom>
            <a:gradFill rotWithShape="0">
              <a:gsLst>
                <a:gs pos="0">
                  <a:srgbClr val="FFFF66"/>
                </a:gs>
                <a:gs pos="100000">
                  <a:srgbClr val="FFFFC2"/>
                </a:gs>
              </a:gsLst>
              <a:lin ang="5400000" scaled="1"/>
            </a:gradFill>
            <a:ln w="4763">
              <a:solidFill>
                <a:srgbClr val="00000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smtClean="0">
                <a:ln>
                  <a:noFill/>
                </a:ln>
                <a:solidFill>
                  <a:sysClr val="windowText" lastClr="000000"/>
                </a:solidFill>
                <a:effectLst/>
                <a:uLnTx/>
                <a:uFillTx/>
              </a:endParaRPr>
            </a:p>
          </p:txBody>
        </p:sp>
        <p:sp>
          <p:nvSpPr>
            <p:cNvPr id="276" name="Rectangle 213"/>
            <p:cNvSpPr>
              <a:spLocks noChangeArrowheads="1"/>
            </p:cNvSpPr>
            <p:nvPr/>
          </p:nvSpPr>
          <p:spPr bwMode="auto">
            <a:xfrm>
              <a:off x="2828" y="2267"/>
              <a:ext cx="706" cy="108"/>
            </a:xfrm>
            <a:prstGeom prst="rect">
              <a:avLst/>
            </a:prstGeom>
            <a:noFill/>
            <a:ln w="9525">
              <a:noFill/>
              <a:miter lim="800000"/>
              <a:headEnd/>
              <a:tailEnd/>
            </a:ln>
          </p:spPr>
          <p:txBody>
            <a:bodyPr wrap="square" lIns="0" tIns="0" rIns="0" bIns="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_tradnl" sz="1300" b="1" i="0" u="none" strike="noStrike" kern="0" cap="none" spc="0" normalizeH="0" baseline="0" noProof="0" dirty="0" smtClean="0">
                  <a:ln>
                    <a:noFill/>
                  </a:ln>
                  <a:solidFill>
                    <a:srgbClr val="000000"/>
                  </a:solidFill>
                  <a:effectLst/>
                  <a:uLnTx/>
                  <a:uFillTx/>
                  <a:latin typeface="Arial" pitchFamily="34" charset="0"/>
                </a:rPr>
                <a:t>Implementación</a:t>
              </a:r>
              <a:endParaRPr kumimoji="0" lang="es-ES_tradnl" sz="1800" b="0" i="0" u="none" strike="noStrike" kern="0" cap="none" spc="0" normalizeH="0" baseline="0" noProof="0" dirty="0" smtClean="0">
                <a:ln>
                  <a:noFill/>
                </a:ln>
                <a:solidFill>
                  <a:sysClr val="windowText" lastClr="000000"/>
                </a:solidFill>
                <a:effectLst/>
                <a:uLnTx/>
                <a:uFillTx/>
              </a:endParaRPr>
            </a:p>
          </p:txBody>
        </p:sp>
        <p:sp>
          <p:nvSpPr>
            <p:cNvPr id="277" name="Freeform 214"/>
            <p:cNvSpPr>
              <a:spLocks/>
            </p:cNvSpPr>
            <p:nvPr/>
          </p:nvSpPr>
          <p:spPr bwMode="auto">
            <a:xfrm>
              <a:off x="3502" y="2634"/>
              <a:ext cx="938" cy="352"/>
            </a:xfrm>
            <a:custGeom>
              <a:avLst/>
              <a:gdLst>
                <a:gd name="T0" fmla="*/ 178 w 1055"/>
                <a:gd name="T1" fmla="*/ 352 h 352"/>
                <a:gd name="T2" fmla="*/ 877 w 1055"/>
                <a:gd name="T3" fmla="*/ 352 h 352"/>
                <a:gd name="T4" fmla="*/ 925 w 1055"/>
                <a:gd name="T5" fmla="*/ 345 h 352"/>
                <a:gd name="T6" fmla="*/ 966 w 1055"/>
                <a:gd name="T7" fmla="*/ 326 h 352"/>
                <a:gd name="T8" fmla="*/ 1004 w 1055"/>
                <a:gd name="T9" fmla="*/ 298 h 352"/>
                <a:gd name="T10" fmla="*/ 1029 w 1055"/>
                <a:gd name="T11" fmla="*/ 263 h 352"/>
                <a:gd name="T12" fmla="*/ 1048 w 1055"/>
                <a:gd name="T13" fmla="*/ 219 h 352"/>
                <a:gd name="T14" fmla="*/ 1055 w 1055"/>
                <a:gd name="T15" fmla="*/ 174 h 352"/>
                <a:gd name="T16" fmla="*/ 1048 w 1055"/>
                <a:gd name="T17" fmla="*/ 130 h 352"/>
                <a:gd name="T18" fmla="*/ 1029 w 1055"/>
                <a:gd name="T19" fmla="*/ 86 h 352"/>
                <a:gd name="T20" fmla="*/ 1004 w 1055"/>
                <a:gd name="T21" fmla="*/ 51 h 352"/>
                <a:gd name="T22" fmla="*/ 966 w 1055"/>
                <a:gd name="T23" fmla="*/ 22 h 352"/>
                <a:gd name="T24" fmla="*/ 925 w 1055"/>
                <a:gd name="T25" fmla="*/ 6 h 352"/>
                <a:gd name="T26" fmla="*/ 877 w 1055"/>
                <a:gd name="T27" fmla="*/ 0 h 352"/>
                <a:gd name="T28" fmla="*/ 178 w 1055"/>
                <a:gd name="T29" fmla="*/ 0 h 352"/>
                <a:gd name="T30" fmla="*/ 130 w 1055"/>
                <a:gd name="T31" fmla="*/ 6 h 352"/>
                <a:gd name="T32" fmla="*/ 89 w 1055"/>
                <a:gd name="T33" fmla="*/ 22 h 352"/>
                <a:gd name="T34" fmla="*/ 51 w 1055"/>
                <a:gd name="T35" fmla="*/ 51 h 352"/>
                <a:gd name="T36" fmla="*/ 26 w 1055"/>
                <a:gd name="T37" fmla="*/ 86 h 352"/>
                <a:gd name="T38" fmla="*/ 7 w 1055"/>
                <a:gd name="T39" fmla="*/ 130 h 352"/>
                <a:gd name="T40" fmla="*/ 0 w 1055"/>
                <a:gd name="T41" fmla="*/ 174 h 352"/>
                <a:gd name="T42" fmla="*/ 7 w 1055"/>
                <a:gd name="T43" fmla="*/ 219 h 352"/>
                <a:gd name="T44" fmla="*/ 26 w 1055"/>
                <a:gd name="T45" fmla="*/ 263 h 352"/>
                <a:gd name="T46" fmla="*/ 51 w 1055"/>
                <a:gd name="T47" fmla="*/ 298 h 352"/>
                <a:gd name="T48" fmla="*/ 89 w 1055"/>
                <a:gd name="T49" fmla="*/ 326 h 352"/>
                <a:gd name="T50" fmla="*/ 130 w 1055"/>
                <a:gd name="T51" fmla="*/ 345 h 352"/>
                <a:gd name="T52" fmla="*/ 178 w 1055"/>
                <a:gd name="T53" fmla="*/ 352 h 35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055"/>
                <a:gd name="T82" fmla="*/ 0 h 352"/>
                <a:gd name="T83" fmla="*/ 1055 w 1055"/>
                <a:gd name="T84" fmla="*/ 352 h 35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055" h="352">
                  <a:moveTo>
                    <a:pt x="178" y="352"/>
                  </a:moveTo>
                  <a:lnTo>
                    <a:pt x="877" y="352"/>
                  </a:lnTo>
                  <a:lnTo>
                    <a:pt x="925" y="345"/>
                  </a:lnTo>
                  <a:lnTo>
                    <a:pt x="966" y="326"/>
                  </a:lnTo>
                  <a:lnTo>
                    <a:pt x="1004" y="298"/>
                  </a:lnTo>
                  <a:lnTo>
                    <a:pt x="1029" y="263"/>
                  </a:lnTo>
                  <a:lnTo>
                    <a:pt x="1048" y="219"/>
                  </a:lnTo>
                  <a:lnTo>
                    <a:pt x="1055" y="174"/>
                  </a:lnTo>
                  <a:lnTo>
                    <a:pt x="1048" y="130"/>
                  </a:lnTo>
                  <a:lnTo>
                    <a:pt x="1029" y="86"/>
                  </a:lnTo>
                  <a:lnTo>
                    <a:pt x="1004" y="51"/>
                  </a:lnTo>
                  <a:lnTo>
                    <a:pt x="966" y="22"/>
                  </a:lnTo>
                  <a:lnTo>
                    <a:pt x="925" y="6"/>
                  </a:lnTo>
                  <a:lnTo>
                    <a:pt x="877" y="0"/>
                  </a:lnTo>
                  <a:lnTo>
                    <a:pt x="178" y="0"/>
                  </a:lnTo>
                  <a:lnTo>
                    <a:pt x="130" y="6"/>
                  </a:lnTo>
                  <a:lnTo>
                    <a:pt x="89" y="22"/>
                  </a:lnTo>
                  <a:lnTo>
                    <a:pt x="51" y="51"/>
                  </a:lnTo>
                  <a:lnTo>
                    <a:pt x="26" y="86"/>
                  </a:lnTo>
                  <a:lnTo>
                    <a:pt x="7" y="130"/>
                  </a:lnTo>
                  <a:lnTo>
                    <a:pt x="0" y="174"/>
                  </a:lnTo>
                  <a:lnTo>
                    <a:pt x="7" y="219"/>
                  </a:lnTo>
                  <a:lnTo>
                    <a:pt x="26" y="263"/>
                  </a:lnTo>
                  <a:lnTo>
                    <a:pt x="51" y="298"/>
                  </a:lnTo>
                  <a:lnTo>
                    <a:pt x="89" y="326"/>
                  </a:lnTo>
                  <a:lnTo>
                    <a:pt x="130" y="345"/>
                  </a:lnTo>
                  <a:lnTo>
                    <a:pt x="178" y="352"/>
                  </a:lnTo>
                  <a:close/>
                </a:path>
              </a:pathLst>
            </a:custGeom>
            <a:gradFill rotWithShape="0">
              <a:gsLst>
                <a:gs pos="0">
                  <a:srgbClr val="FFFF66"/>
                </a:gs>
                <a:gs pos="100000">
                  <a:srgbClr val="FFFFC2"/>
                </a:gs>
              </a:gsLst>
              <a:lin ang="5400000" scaled="1"/>
            </a:gradFill>
            <a:ln w="4763">
              <a:solidFill>
                <a:srgbClr val="00000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smtClean="0">
                <a:ln>
                  <a:noFill/>
                </a:ln>
                <a:solidFill>
                  <a:sysClr val="windowText" lastClr="000000"/>
                </a:solidFill>
                <a:effectLst/>
                <a:uLnTx/>
                <a:uFillTx/>
              </a:endParaRPr>
            </a:p>
          </p:txBody>
        </p:sp>
        <p:sp>
          <p:nvSpPr>
            <p:cNvPr id="278" name="Rectangle 215"/>
            <p:cNvSpPr>
              <a:spLocks noChangeArrowheads="1"/>
            </p:cNvSpPr>
            <p:nvPr/>
          </p:nvSpPr>
          <p:spPr bwMode="auto">
            <a:xfrm>
              <a:off x="3663" y="2660"/>
              <a:ext cx="604" cy="215"/>
            </a:xfrm>
            <a:prstGeom prst="rect">
              <a:avLst/>
            </a:prstGeom>
            <a:noFill/>
            <a:ln w="9525">
              <a:noFill/>
              <a:miter lim="800000"/>
              <a:headEnd/>
              <a:tailEnd/>
            </a:ln>
          </p:spPr>
          <p:txBody>
            <a:bodyPr wrap="square" lIns="0" tIns="0" rIns="0" bIns="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_tradnl" sz="1300" b="1" i="0" u="none" strike="noStrike" kern="0" cap="none" spc="0" normalizeH="0" baseline="0" noProof="0" dirty="0" smtClean="0">
                  <a:ln>
                    <a:noFill/>
                  </a:ln>
                  <a:solidFill>
                    <a:srgbClr val="000000"/>
                  </a:solidFill>
                  <a:effectLst/>
                  <a:uLnTx/>
                  <a:uFillTx/>
                  <a:latin typeface="Arial" pitchFamily="34" charset="0"/>
                </a:rPr>
                <a:t>Integración y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s-ES_tradnl" sz="1300" b="1" i="0" u="none" strike="noStrike" kern="0" cap="none" spc="0" normalizeH="0" baseline="0" noProof="0" dirty="0" smtClean="0">
                  <a:ln>
                    <a:noFill/>
                  </a:ln>
                  <a:solidFill>
                    <a:srgbClr val="000000"/>
                  </a:solidFill>
                  <a:effectLst/>
                  <a:uLnTx/>
                  <a:uFillTx/>
                  <a:latin typeface="Arial" pitchFamily="34" charset="0"/>
                </a:rPr>
                <a:t>Pruebas</a:t>
              </a:r>
              <a:endParaRPr kumimoji="0" lang="es-ES_tradnl" sz="1800" b="1" i="0" u="none" strike="noStrike" kern="0" cap="none" spc="0" normalizeH="0" baseline="0" noProof="0" dirty="0" smtClean="0">
                <a:ln>
                  <a:noFill/>
                </a:ln>
                <a:solidFill>
                  <a:sysClr val="windowText" lastClr="000000"/>
                </a:solidFill>
                <a:effectLst/>
                <a:uLnTx/>
                <a:uFillTx/>
              </a:endParaRPr>
            </a:p>
          </p:txBody>
        </p:sp>
        <p:sp>
          <p:nvSpPr>
            <p:cNvPr id="279" name="Freeform 216"/>
            <p:cNvSpPr>
              <a:spLocks/>
            </p:cNvSpPr>
            <p:nvPr/>
          </p:nvSpPr>
          <p:spPr bwMode="auto">
            <a:xfrm>
              <a:off x="4334" y="3018"/>
              <a:ext cx="935" cy="352"/>
            </a:xfrm>
            <a:custGeom>
              <a:avLst/>
              <a:gdLst>
                <a:gd name="T0" fmla="*/ 174 w 1051"/>
                <a:gd name="T1" fmla="*/ 352 h 352"/>
                <a:gd name="T2" fmla="*/ 877 w 1051"/>
                <a:gd name="T3" fmla="*/ 352 h 352"/>
                <a:gd name="T4" fmla="*/ 921 w 1051"/>
                <a:gd name="T5" fmla="*/ 346 h 352"/>
                <a:gd name="T6" fmla="*/ 966 w 1051"/>
                <a:gd name="T7" fmla="*/ 327 h 352"/>
                <a:gd name="T8" fmla="*/ 1000 w 1051"/>
                <a:gd name="T9" fmla="*/ 298 h 352"/>
                <a:gd name="T10" fmla="*/ 1029 w 1051"/>
                <a:gd name="T11" fmla="*/ 263 h 352"/>
                <a:gd name="T12" fmla="*/ 1045 w 1051"/>
                <a:gd name="T13" fmla="*/ 219 h 352"/>
                <a:gd name="T14" fmla="*/ 1051 w 1051"/>
                <a:gd name="T15" fmla="*/ 175 h 352"/>
                <a:gd name="T16" fmla="*/ 1045 w 1051"/>
                <a:gd name="T17" fmla="*/ 130 h 352"/>
                <a:gd name="T18" fmla="*/ 1029 w 1051"/>
                <a:gd name="T19" fmla="*/ 86 h 352"/>
                <a:gd name="T20" fmla="*/ 1000 w 1051"/>
                <a:gd name="T21" fmla="*/ 51 h 352"/>
                <a:gd name="T22" fmla="*/ 966 w 1051"/>
                <a:gd name="T23" fmla="*/ 23 h 352"/>
                <a:gd name="T24" fmla="*/ 921 w 1051"/>
                <a:gd name="T25" fmla="*/ 7 h 352"/>
                <a:gd name="T26" fmla="*/ 877 w 1051"/>
                <a:gd name="T27" fmla="*/ 0 h 352"/>
                <a:gd name="T28" fmla="*/ 174 w 1051"/>
                <a:gd name="T29" fmla="*/ 0 h 352"/>
                <a:gd name="T30" fmla="*/ 130 w 1051"/>
                <a:gd name="T31" fmla="*/ 7 h 352"/>
                <a:gd name="T32" fmla="*/ 86 w 1051"/>
                <a:gd name="T33" fmla="*/ 23 h 352"/>
                <a:gd name="T34" fmla="*/ 51 w 1051"/>
                <a:gd name="T35" fmla="*/ 51 h 352"/>
                <a:gd name="T36" fmla="*/ 22 w 1051"/>
                <a:gd name="T37" fmla="*/ 86 h 352"/>
                <a:gd name="T38" fmla="*/ 6 w 1051"/>
                <a:gd name="T39" fmla="*/ 130 h 352"/>
                <a:gd name="T40" fmla="*/ 0 w 1051"/>
                <a:gd name="T41" fmla="*/ 175 h 352"/>
                <a:gd name="T42" fmla="*/ 6 w 1051"/>
                <a:gd name="T43" fmla="*/ 219 h 352"/>
                <a:gd name="T44" fmla="*/ 22 w 1051"/>
                <a:gd name="T45" fmla="*/ 263 h 352"/>
                <a:gd name="T46" fmla="*/ 51 w 1051"/>
                <a:gd name="T47" fmla="*/ 298 h 352"/>
                <a:gd name="T48" fmla="*/ 86 w 1051"/>
                <a:gd name="T49" fmla="*/ 327 h 352"/>
                <a:gd name="T50" fmla="*/ 130 w 1051"/>
                <a:gd name="T51" fmla="*/ 346 h 352"/>
                <a:gd name="T52" fmla="*/ 174 w 1051"/>
                <a:gd name="T53" fmla="*/ 352 h 35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051"/>
                <a:gd name="T82" fmla="*/ 0 h 352"/>
                <a:gd name="T83" fmla="*/ 1051 w 1051"/>
                <a:gd name="T84" fmla="*/ 352 h 35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051" h="352">
                  <a:moveTo>
                    <a:pt x="174" y="352"/>
                  </a:moveTo>
                  <a:lnTo>
                    <a:pt x="877" y="352"/>
                  </a:lnTo>
                  <a:lnTo>
                    <a:pt x="921" y="346"/>
                  </a:lnTo>
                  <a:lnTo>
                    <a:pt x="966" y="327"/>
                  </a:lnTo>
                  <a:lnTo>
                    <a:pt x="1000" y="298"/>
                  </a:lnTo>
                  <a:lnTo>
                    <a:pt x="1029" y="263"/>
                  </a:lnTo>
                  <a:lnTo>
                    <a:pt x="1045" y="219"/>
                  </a:lnTo>
                  <a:lnTo>
                    <a:pt x="1051" y="175"/>
                  </a:lnTo>
                  <a:lnTo>
                    <a:pt x="1045" y="130"/>
                  </a:lnTo>
                  <a:lnTo>
                    <a:pt x="1029" y="86"/>
                  </a:lnTo>
                  <a:lnTo>
                    <a:pt x="1000" y="51"/>
                  </a:lnTo>
                  <a:lnTo>
                    <a:pt x="966" y="23"/>
                  </a:lnTo>
                  <a:lnTo>
                    <a:pt x="921" y="7"/>
                  </a:lnTo>
                  <a:lnTo>
                    <a:pt x="877" y="0"/>
                  </a:lnTo>
                  <a:lnTo>
                    <a:pt x="174" y="0"/>
                  </a:lnTo>
                  <a:lnTo>
                    <a:pt x="130" y="7"/>
                  </a:lnTo>
                  <a:lnTo>
                    <a:pt x="86" y="23"/>
                  </a:lnTo>
                  <a:lnTo>
                    <a:pt x="51" y="51"/>
                  </a:lnTo>
                  <a:lnTo>
                    <a:pt x="22" y="86"/>
                  </a:lnTo>
                  <a:lnTo>
                    <a:pt x="6" y="130"/>
                  </a:lnTo>
                  <a:lnTo>
                    <a:pt x="0" y="175"/>
                  </a:lnTo>
                  <a:lnTo>
                    <a:pt x="6" y="219"/>
                  </a:lnTo>
                  <a:lnTo>
                    <a:pt x="22" y="263"/>
                  </a:lnTo>
                  <a:lnTo>
                    <a:pt x="51" y="298"/>
                  </a:lnTo>
                  <a:lnTo>
                    <a:pt x="86" y="327"/>
                  </a:lnTo>
                  <a:lnTo>
                    <a:pt x="130" y="346"/>
                  </a:lnTo>
                  <a:lnTo>
                    <a:pt x="174" y="352"/>
                  </a:lnTo>
                  <a:close/>
                </a:path>
              </a:pathLst>
            </a:custGeom>
            <a:gradFill rotWithShape="0">
              <a:gsLst>
                <a:gs pos="0">
                  <a:srgbClr val="FFFF66"/>
                </a:gs>
                <a:gs pos="100000">
                  <a:srgbClr val="FFFFC2"/>
                </a:gs>
              </a:gsLst>
              <a:lin ang="5400000" scaled="1"/>
            </a:gradFill>
            <a:ln w="4763">
              <a:solidFill>
                <a:srgbClr val="00000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smtClean="0">
                <a:ln>
                  <a:noFill/>
                </a:ln>
                <a:solidFill>
                  <a:sysClr val="windowText" lastClr="000000"/>
                </a:solidFill>
                <a:effectLst/>
                <a:uLnTx/>
                <a:uFillTx/>
              </a:endParaRPr>
            </a:p>
          </p:txBody>
        </p:sp>
        <p:sp>
          <p:nvSpPr>
            <p:cNvPr id="280" name="Rectangle 217"/>
            <p:cNvSpPr>
              <a:spLocks noChangeArrowheads="1"/>
            </p:cNvSpPr>
            <p:nvPr/>
          </p:nvSpPr>
          <p:spPr bwMode="auto">
            <a:xfrm>
              <a:off x="4496" y="3072"/>
              <a:ext cx="655" cy="215"/>
            </a:xfrm>
            <a:prstGeom prst="rect">
              <a:avLst/>
            </a:prstGeom>
            <a:noFill/>
            <a:ln w="9525">
              <a:noFill/>
              <a:miter lim="800000"/>
              <a:headEnd/>
              <a:tailEnd/>
            </a:ln>
          </p:spPr>
          <p:txBody>
            <a:bodyPr wrap="square" lIns="0" tIns="0" rIns="0" bIns="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_tradnl" sz="1300" b="1" i="0" u="none" strike="noStrike" kern="0" cap="none" spc="0" normalizeH="0" baseline="0" noProof="0" smtClean="0">
                  <a:ln>
                    <a:noFill/>
                  </a:ln>
                  <a:solidFill>
                    <a:srgbClr val="000000"/>
                  </a:solidFill>
                  <a:effectLst/>
                  <a:uLnTx/>
                  <a:uFillTx/>
                  <a:latin typeface="Arial" pitchFamily="34" charset="0"/>
                </a:rPr>
                <a:t>Explotación y</a:t>
              </a:r>
            </a:p>
            <a:p>
              <a:pPr marL="0" marR="0" lvl="0" indent="0" defTabSz="914400" eaLnBrk="1" fontAlgn="auto" latinLnBrk="0" hangingPunct="1">
                <a:lnSpc>
                  <a:spcPct val="100000"/>
                </a:lnSpc>
                <a:spcBef>
                  <a:spcPts val="0"/>
                </a:spcBef>
                <a:spcAft>
                  <a:spcPts val="0"/>
                </a:spcAft>
                <a:buClrTx/>
                <a:buSzTx/>
                <a:buFontTx/>
                <a:buNone/>
                <a:tabLst/>
                <a:defRPr/>
              </a:pPr>
              <a:r>
                <a:rPr kumimoji="0" lang="es-ES_tradnl" sz="1300" b="1" i="0" u="none" strike="noStrike" kern="0" cap="none" spc="0" normalizeH="0" baseline="0" noProof="0" smtClean="0">
                  <a:ln>
                    <a:noFill/>
                  </a:ln>
                  <a:solidFill>
                    <a:srgbClr val="000000"/>
                  </a:solidFill>
                  <a:effectLst/>
                  <a:uLnTx/>
                  <a:uFillTx/>
                  <a:latin typeface="Arial" pitchFamily="34" charset="0"/>
                </a:rPr>
                <a:t>Mantenimiento</a:t>
              </a:r>
              <a:endParaRPr kumimoji="0" lang="es-ES_tradnl" sz="1800" b="1" i="0" u="none" strike="noStrike" kern="0" cap="none" spc="0" normalizeH="0" baseline="0" noProof="0" smtClean="0">
                <a:ln>
                  <a:noFill/>
                </a:ln>
                <a:solidFill>
                  <a:sysClr val="windowText" lastClr="000000"/>
                </a:solidFill>
                <a:effectLst/>
                <a:uLnTx/>
                <a:uFillTx/>
              </a:endParaRPr>
            </a:p>
          </p:txBody>
        </p:sp>
        <p:sp>
          <p:nvSpPr>
            <p:cNvPr id="281" name="Freeform 218"/>
            <p:cNvSpPr>
              <a:spLocks/>
            </p:cNvSpPr>
            <p:nvPr/>
          </p:nvSpPr>
          <p:spPr bwMode="auto">
            <a:xfrm>
              <a:off x="1517" y="1022"/>
              <a:ext cx="308" cy="238"/>
            </a:xfrm>
            <a:custGeom>
              <a:avLst/>
              <a:gdLst>
                <a:gd name="T0" fmla="*/ 0 w 320"/>
                <a:gd name="T1" fmla="*/ 0 h 238"/>
                <a:gd name="T2" fmla="*/ 320 w 320"/>
                <a:gd name="T3" fmla="*/ 0 h 238"/>
                <a:gd name="T4" fmla="*/ 320 w 320"/>
                <a:gd name="T5" fmla="*/ 238 h 238"/>
                <a:gd name="T6" fmla="*/ 0 60000 65536"/>
                <a:gd name="T7" fmla="*/ 0 60000 65536"/>
                <a:gd name="T8" fmla="*/ 0 60000 65536"/>
                <a:gd name="T9" fmla="*/ 0 w 320"/>
                <a:gd name="T10" fmla="*/ 0 h 238"/>
                <a:gd name="T11" fmla="*/ 320 w 320"/>
                <a:gd name="T12" fmla="*/ 238 h 238"/>
              </a:gdLst>
              <a:ahLst/>
              <a:cxnLst>
                <a:cxn ang="T6">
                  <a:pos x="T0" y="T1"/>
                </a:cxn>
                <a:cxn ang="T7">
                  <a:pos x="T2" y="T3"/>
                </a:cxn>
                <a:cxn ang="T8">
                  <a:pos x="T4" y="T5"/>
                </a:cxn>
              </a:cxnLst>
              <a:rect l="T9" t="T10" r="T11" b="T12"/>
              <a:pathLst>
                <a:path w="320" h="238">
                  <a:moveTo>
                    <a:pt x="0" y="0"/>
                  </a:moveTo>
                  <a:lnTo>
                    <a:pt x="320" y="0"/>
                  </a:lnTo>
                  <a:lnTo>
                    <a:pt x="320" y="238"/>
                  </a:lnTo>
                </a:path>
              </a:pathLst>
            </a:cu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smtClean="0">
                <a:ln>
                  <a:noFill/>
                </a:ln>
                <a:solidFill>
                  <a:sysClr val="windowText" lastClr="000000"/>
                </a:solidFill>
                <a:effectLst/>
                <a:uLnTx/>
                <a:uFillTx/>
              </a:endParaRPr>
            </a:p>
          </p:txBody>
        </p:sp>
        <p:sp>
          <p:nvSpPr>
            <p:cNvPr id="282" name="Freeform 219"/>
            <p:cNvSpPr>
              <a:spLocks/>
            </p:cNvSpPr>
            <p:nvPr/>
          </p:nvSpPr>
          <p:spPr bwMode="auto">
            <a:xfrm>
              <a:off x="1793" y="1251"/>
              <a:ext cx="70" cy="72"/>
            </a:xfrm>
            <a:custGeom>
              <a:avLst/>
              <a:gdLst>
                <a:gd name="T0" fmla="*/ 73 w 73"/>
                <a:gd name="T1" fmla="*/ 0 h 72"/>
                <a:gd name="T2" fmla="*/ 35 w 73"/>
                <a:gd name="T3" fmla="*/ 72 h 72"/>
                <a:gd name="T4" fmla="*/ 0 w 73"/>
                <a:gd name="T5" fmla="*/ 0 h 72"/>
                <a:gd name="T6" fmla="*/ 73 w 73"/>
                <a:gd name="T7" fmla="*/ 0 h 72"/>
                <a:gd name="T8" fmla="*/ 0 60000 65536"/>
                <a:gd name="T9" fmla="*/ 0 60000 65536"/>
                <a:gd name="T10" fmla="*/ 0 60000 65536"/>
                <a:gd name="T11" fmla="*/ 0 60000 65536"/>
                <a:gd name="T12" fmla="*/ 0 w 73"/>
                <a:gd name="T13" fmla="*/ 0 h 72"/>
                <a:gd name="T14" fmla="*/ 73 w 73"/>
                <a:gd name="T15" fmla="*/ 72 h 72"/>
              </a:gdLst>
              <a:ahLst/>
              <a:cxnLst>
                <a:cxn ang="T8">
                  <a:pos x="T0" y="T1"/>
                </a:cxn>
                <a:cxn ang="T9">
                  <a:pos x="T2" y="T3"/>
                </a:cxn>
                <a:cxn ang="T10">
                  <a:pos x="T4" y="T5"/>
                </a:cxn>
                <a:cxn ang="T11">
                  <a:pos x="T6" y="T7"/>
                </a:cxn>
              </a:cxnLst>
              <a:rect l="T12" t="T13" r="T14" b="T15"/>
              <a:pathLst>
                <a:path w="73" h="72">
                  <a:moveTo>
                    <a:pt x="73" y="0"/>
                  </a:moveTo>
                  <a:lnTo>
                    <a:pt x="35" y="72"/>
                  </a:lnTo>
                  <a:lnTo>
                    <a:pt x="0" y="0"/>
                  </a:lnTo>
                  <a:lnTo>
                    <a:pt x="73" y="0"/>
                  </a:lnTo>
                  <a:close/>
                </a:path>
              </a:pathLst>
            </a:custGeom>
            <a:solidFill>
              <a:srgbClr val="000000"/>
            </a:solidFill>
            <a:ln w="9525">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smtClean="0">
                <a:ln>
                  <a:noFill/>
                </a:ln>
                <a:solidFill>
                  <a:sysClr val="windowText" lastClr="000000"/>
                </a:solidFill>
                <a:effectLst/>
                <a:uLnTx/>
                <a:uFillTx/>
              </a:endParaRPr>
            </a:p>
          </p:txBody>
        </p:sp>
        <p:sp>
          <p:nvSpPr>
            <p:cNvPr id="283" name="Freeform 220"/>
            <p:cNvSpPr>
              <a:spLocks/>
            </p:cNvSpPr>
            <p:nvPr/>
          </p:nvSpPr>
          <p:spPr bwMode="auto">
            <a:xfrm>
              <a:off x="2828" y="1858"/>
              <a:ext cx="269" cy="237"/>
            </a:xfrm>
            <a:custGeom>
              <a:avLst/>
              <a:gdLst>
                <a:gd name="T0" fmla="*/ 0 w 303"/>
                <a:gd name="T1" fmla="*/ 0 h 237"/>
                <a:gd name="T2" fmla="*/ 303 w 303"/>
                <a:gd name="T3" fmla="*/ 0 h 237"/>
                <a:gd name="T4" fmla="*/ 303 w 303"/>
                <a:gd name="T5" fmla="*/ 237 h 237"/>
                <a:gd name="T6" fmla="*/ 0 60000 65536"/>
                <a:gd name="T7" fmla="*/ 0 60000 65536"/>
                <a:gd name="T8" fmla="*/ 0 60000 65536"/>
                <a:gd name="T9" fmla="*/ 0 w 303"/>
                <a:gd name="T10" fmla="*/ 0 h 237"/>
                <a:gd name="T11" fmla="*/ 303 w 303"/>
                <a:gd name="T12" fmla="*/ 237 h 237"/>
              </a:gdLst>
              <a:ahLst/>
              <a:cxnLst>
                <a:cxn ang="T6">
                  <a:pos x="T0" y="T1"/>
                </a:cxn>
                <a:cxn ang="T7">
                  <a:pos x="T2" y="T3"/>
                </a:cxn>
                <a:cxn ang="T8">
                  <a:pos x="T4" y="T5"/>
                </a:cxn>
              </a:cxnLst>
              <a:rect l="T9" t="T10" r="T11" b="T12"/>
              <a:pathLst>
                <a:path w="303" h="237">
                  <a:moveTo>
                    <a:pt x="0" y="0"/>
                  </a:moveTo>
                  <a:lnTo>
                    <a:pt x="303" y="0"/>
                  </a:lnTo>
                  <a:lnTo>
                    <a:pt x="303" y="237"/>
                  </a:lnTo>
                </a:path>
              </a:pathLst>
            </a:cu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smtClean="0">
                <a:ln>
                  <a:noFill/>
                </a:ln>
                <a:solidFill>
                  <a:sysClr val="windowText" lastClr="000000"/>
                </a:solidFill>
                <a:effectLst/>
                <a:uLnTx/>
                <a:uFillTx/>
              </a:endParaRPr>
            </a:p>
          </p:txBody>
        </p:sp>
        <p:sp>
          <p:nvSpPr>
            <p:cNvPr id="284" name="Freeform 221"/>
            <p:cNvSpPr>
              <a:spLocks/>
            </p:cNvSpPr>
            <p:nvPr/>
          </p:nvSpPr>
          <p:spPr bwMode="auto">
            <a:xfrm>
              <a:off x="3074" y="2086"/>
              <a:ext cx="73" cy="73"/>
            </a:xfrm>
            <a:custGeom>
              <a:avLst/>
              <a:gdLst>
                <a:gd name="T0" fmla="*/ 73 w 73"/>
                <a:gd name="T1" fmla="*/ 0 h 73"/>
                <a:gd name="T2" fmla="*/ 38 w 73"/>
                <a:gd name="T3" fmla="*/ 73 h 73"/>
                <a:gd name="T4" fmla="*/ 0 w 73"/>
                <a:gd name="T5" fmla="*/ 0 h 73"/>
                <a:gd name="T6" fmla="*/ 73 w 73"/>
                <a:gd name="T7" fmla="*/ 0 h 73"/>
                <a:gd name="T8" fmla="*/ 0 60000 65536"/>
                <a:gd name="T9" fmla="*/ 0 60000 65536"/>
                <a:gd name="T10" fmla="*/ 0 60000 65536"/>
                <a:gd name="T11" fmla="*/ 0 60000 65536"/>
                <a:gd name="T12" fmla="*/ 0 w 73"/>
                <a:gd name="T13" fmla="*/ 0 h 73"/>
                <a:gd name="T14" fmla="*/ 73 w 73"/>
                <a:gd name="T15" fmla="*/ 73 h 73"/>
              </a:gdLst>
              <a:ahLst/>
              <a:cxnLst>
                <a:cxn ang="T8">
                  <a:pos x="T0" y="T1"/>
                </a:cxn>
                <a:cxn ang="T9">
                  <a:pos x="T2" y="T3"/>
                </a:cxn>
                <a:cxn ang="T10">
                  <a:pos x="T4" y="T5"/>
                </a:cxn>
                <a:cxn ang="T11">
                  <a:pos x="T6" y="T7"/>
                </a:cxn>
              </a:cxnLst>
              <a:rect l="T12" t="T13" r="T14" b="T15"/>
              <a:pathLst>
                <a:path w="73" h="73">
                  <a:moveTo>
                    <a:pt x="73" y="0"/>
                  </a:moveTo>
                  <a:lnTo>
                    <a:pt x="38" y="73"/>
                  </a:lnTo>
                  <a:lnTo>
                    <a:pt x="0" y="0"/>
                  </a:lnTo>
                  <a:lnTo>
                    <a:pt x="73" y="0"/>
                  </a:lnTo>
                  <a:close/>
                </a:path>
              </a:pathLst>
            </a:custGeom>
            <a:solidFill>
              <a:srgbClr val="000000"/>
            </a:solidFill>
            <a:ln w="9525">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smtClean="0">
                <a:ln>
                  <a:noFill/>
                </a:ln>
                <a:solidFill>
                  <a:sysClr val="windowText" lastClr="000000"/>
                </a:solidFill>
                <a:effectLst/>
                <a:uLnTx/>
                <a:uFillTx/>
              </a:endParaRPr>
            </a:p>
          </p:txBody>
        </p:sp>
        <p:sp>
          <p:nvSpPr>
            <p:cNvPr id="285" name="Freeform 222"/>
            <p:cNvSpPr>
              <a:spLocks/>
            </p:cNvSpPr>
            <p:nvPr/>
          </p:nvSpPr>
          <p:spPr bwMode="auto">
            <a:xfrm>
              <a:off x="3655" y="2333"/>
              <a:ext cx="256" cy="238"/>
            </a:xfrm>
            <a:custGeom>
              <a:avLst/>
              <a:gdLst>
                <a:gd name="T0" fmla="*/ 0 w 288"/>
                <a:gd name="T1" fmla="*/ 0 h 238"/>
                <a:gd name="T2" fmla="*/ 288 w 288"/>
                <a:gd name="T3" fmla="*/ 0 h 238"/>
                <a:gd name="T4" fmla="*/ 288 w 288"/>
                <a:gd name="T5" fmla="*/ 238 h 238"/>
                <a:gd name="T6" fmla="*/ 0 60000 65536"/>
                <a:gd name="T7" fmla="*/ 0 60000 65536"/>
                <a:gd name="T8" fmla="*/ 0 60000 65536"/>
                <a:gd name="T9" fmla="*/ 0 w 288"/>
                <a:gd name="T10" fmla="*/ 0 h 238"/>
                <a:gd name="T11" fmla="*/ 288 w 288"/>
                <a:gd name="T12" fmla="*/ 238 h 238"/>
              </a:gdLst>
              <a:ahLst/>
              <a:cxnLst>
                <a:cxn ang="T6">
                  <a:pos x="T0" y="T1"/>
                </a:cxn>
                <a:cxn ang="T7">
                  <a:pos x="T2" y="T3"/>
                </a:cxn>
                <a:cxn ang="T8">
                  <a:pos x="T4" y="T5"/>
                </a:cxn>
              </a:cxnLst>
              <a:rect l="T9" t="T10" r="T11" b="T12"/>
              <a:pathLst>
                <a:path w="288" h="238">
                  <a:moveTo>
                    <a:pt x="0" y="0"/>
                  </a:moveTo>
                  <a:lnTo>
                    <a:pt x="288" y="0"/>
                  </a:lnTo>
                  <a:lnTo>
                    <a:pt x="288" y="238"/>
                  </a:lnTo>
                </a:path>
              </a:pathLst>
            </a:cu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smtClean="0">
                <a:ln>
                  <a:noFill/>
                </a:ln>
                <a:solidFill>
                  <a:sysClr val="windowText" lastClr="000000"/>
                </a:solidFill>
                <a:effectLst/>
                <a:uLnTx/>
                <a:uFillTx/>
              </a:endParaRPr>
            </a:p>
          </p:txBody>
        </p:sp>
        <p:sp>
          <p:nvSpPr>
            <p:cNvPr id="286" name="Freeform 223"/>
            <p:cNvSpPr>
              <a:spLocks/>
            </p:cNvSpPr>
            <p:nvPr/>
          </p:nvSpPr>
          <p:spPr bwMode="auto">
            <a:xfrm>
              <a:off x="3887" y="2561"/>
              <a:ext cx="73" cy="73"/>
            </a:xfrm>
            <a:custGeom>
              <a:avLst/>
              <a:gdLst>
                <a:gd name="T0" fmla="*/ 73 w 73"/>
                <a:gd name="T1" fmla="*/ 0 h 73"/>
                <a:gd name="T2" fmla="*/ 35 w 73"/>
                <a:gd name="T3" fmla="*/ 73 h 73"/>
                <a:gd name="T4" fmla="*/ 0 w 73"/>
                <a:gd name="T5" fmla="*/ 0 h 73"/>
                <a:gd name="T6" fmla="*/ 73 w 73"/>
                <a:gd name="T7" fmla="*/ 0 h 73"/>
                <a:gd name="T8" fmla="*/ 0 60000 65536"/>
                <a:gd name="T9" fmla="*/ 0 60000 65536"/>
                <a:gd name="T10" fmla="*/ 0 60000 65536"/>
                <a:gd name="T11" fmla="*/ 0 60000 65536"/>
                <a:gd name="T12" fmla="*/ 0 w 73"/>
                <a:gd name="T13" fmla="*/ 0 h 73"/>
                <a:gd name="T14" fmla="*/ 73 w 73"/>
                <a:gd name="T15" fmla="*/ 73 h 73"/>
              </a:gdLst>
              <a:ahLst/>
              <a:cxnLst>
                <a:cxn ang="T8">
                  <a:pos x="T0" y="T1"/>
                </a:cxn>
                <a:cxn ang="T9">
                  <a:pos x="T2" y="T3"/>
                </a:cxn>
                <a:cxn ang="T10">
                  <a:pos x="T4" y="T5"/>
                </a:cxn>
                <a:cxn ang="T11">
                  <a:pos x="T6" y="T7"/>
                </a:cxn>
              </a:cxnLst>
              <a:rect l="T12" t="T13" r="T14" b="T15"/>
              <a:pathLst>
                <a:path w="73" h="73">
                  <a:moveTo>
                    <a:pt x="73" y="0"/>
                  </a:moveTo>
                  <a:lnTo>
                    <a:pt x="35" y="73"/>
                  </a:lnTo>
                  <a:lnTo>
                    <a:pt x="0" y="0"/>
                  </a:lnTo>
                  <a:lnTo>
                    <a:pt x="73" y="0"/>
                  </a:lnTo>
                  <a:close/>
                </a:path>
              </a:pathLst>
            </a:custGeom>
            <a:solidFill>
              <a:srgbClr val="000000"/>
            </a:solidFill>
            <a:ln w="9525">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smtClean="0">
                <a:ln>
                  <a:noFill/>
                </a:ln>
                <a:solidFill>
                  <a:sysClr val="windowText" lastClr="000000"/>
                </a:solidFill>
                <a:effectLst/>
                <a:uLnTx/>
                <a:uFillTx/>
              </a:endParaRPr>
            </a:p>
          </p:txBody>
        </p:sp>
        <p:sp>
          <p:nvSpPr>
            <p:cNvPr id="287" name="Freeform 224"/>
            <p:cNvSpPr>
              <a:spLocks/>
            </p:cNvSpPr>
            <p:nvPr/>
          </p:nvSpPr>
          <p:spPr bwMode="auto">
            <a:xfrm>
              <a:off x="4460" y="2769"/>
              <a:ext cx="231" cy="200"/>
            </a:xfrm>
            <a:custGeom>
              <a:avLst/>
              <a:gdLst>
                <a:gd name="T0" fmla="*/ 0 w 304"/>
                <a:gd name="T1" fmla="*/ 0 h 238"/>
                <a:gd name="T2" fmla="*/ 304 w 304"/>
                <a:gd name="T3" fmla="*/ 0 h 238"/>
                <a:gd name="T4" fmla="*/ 304 w 304"/>
                <a:gd name="T5" fmla="*/ 238 h 238"/>
                <a:gd name="T6" fmla="*/ 0 60000 65536"/>
                <a:gd name="T7" fmla="*/ 0 60000 65536"/>
                <a:gd name="T8" fmla="*/ 0 60000 65536"/>
                <a:gd name="T9" fmla="*/ 0 w 304"/>
                <a:gd name="T10" fmla="*/ 0 h 238"/>
                <a:gd name="T11" fmla="*/ 304 w 304"/>
                <a:gd name="T12" fmla="*/ 238 h 238"/>
              </a:gdLst>
              <a:ahLst/>
              <a:cxnLst>
                <a:cxn ang="T6">
                  <a:pos x="T0" y="T1"/>
                </a:cxn>
                <a:cxn ang="T7">
                  <a:pos x="T2" y="T3"/>
                </a:cxn>
                <a:cxn ang="T8">
                  <a:pos x="T4" y="T5"/>
                </a:cxn>
              </a:cxnLst>
              <a:rect l="T9" t="T10" r="T11" b="T12"/>
              <a:pathLst>
                <a:path w="304" h="238">
                  <a:moveTo>
                    <a:pt x="0" y="0"/>
                  </a:moveTo>
                  <a:lnTo>
                    <a:pt x="304" y="0"/>
                  </a:lnTo>
                  <a:lnTo>
                    <a:pt x="304" y="238"/>
                  </a:lnTo>
                </a:path>
              </a:pathLst>
            </a:cu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smtClean="0">
                <a:ln>
                  <a:noFill/>
                </a:ln>
                <a:solidFill>
                  <a:sysClr val="windowText" lastClr="000000"/>
                </a:solidFill>
                <a:effectLst/>
                <a:uLnTx/>
                <a:uFillTx/>
              </a:endParaRPr>
            </a:p>
          </p:txBody>
        </p:sp>
        <p:sp>
          <p:nvSpPr>
            <p:cNvPr id="288" name="Freeform 225"/>
            <p:cNvSpPr>
              <a:spLocks/>
            </p:cNvSpPr>
            <p:nvPr/>
          </p:nvSpPr>
          <p:spPr bwMode="auto">
            <a:xfrm>
              <a:off x="4652" y="2961"/>
              <a:ext cx="72" cy="72"/>
            </a:xfrm>
            <a:custGeom>
              <a:avLst/>
              <a:gdLst>
                <a:gd name="T0" fmla="*/ 72 w 72"/>
                <a:gd name="T1" fmla="*/ 0 h 72"/>
                <a:gd name="T2" fmla="*/ 38 w 72"/>
                <a:gd name="T3" fmla="*/ 72 h 72"/>
                <a:gd name="T4" fmla="*/ 0 w 72"/>
                <a:gd name="T5" fmla="*/ 0 h 72"/>
                <a:gd name="T6" fmla="*/ 72 w 72"/>
                <a:gd name="T7" fmla="*/ 0 h 72"/>
                <a:gd name="T8" fmla="*/ 0 60000 65536"/>
                <a:gd name="T9" fmla="*/ 0 60000 65536"/>
                <a:gd name="T10" fmla="*/ 0 60000 65536"/>
                <a:gd name="T11" fmla="*/ 0 60000 65536"/>
                <a:gd name="T12" fmla="*/ 0 w 72"/>
                <a:gd name="T13" fmla="*/ 0 h 72"/>
                <a:gd name="T14" fmla="*/ 72 w 72"/>
                <a:gd name="T15" fmla="*/ 72 h 72"/>
              </a:gdLst>
              <a:ahLst/>
              <a:cxnLst>
                <a:cxn ang="T8">
                  <a:pos x="T0" y="T1"/>
                </a:cxn>
                <a:cxn ang="T9">
                  <a:pos x="T2" y="T3"/>
                </a:cxn>
                <a:cxn ang="T10">
                  <a:pos x="T4" y="T5"/>
                </a:cxn>
                <a:cxn ang="T11">
                  <a:pos x="T6" y="T7"/>
                </a:cxn>
              </a:cxnLst>
              <a:rect l="T12" t="T13" r="T14" b="T15"/>
              <a:pathLst>
                <a:path w="72" h="72">
                  <a:moveTo>
                    <a:pt x="72" y="0"/>
                  </a:moveTo>
                  <a:lnTo>
                    <a:pt x="38" y="72"/>
                  </a:lnTo>
                  <a:lnTo>
                    <a:pt x="0" y="0"/>
                  </a:lnTo>
                  <a:lnTo>
                    <a:pt x="72" y="0"/>
                  </a:lnTo>
                  <a:close/>
                </a:path>
              </a:pathLst>
            </a:custGeom>
            <a:solidFill>
              <a:srgbClr val="000000"/>
            </a:solidFill>
            <a:ln w="9525">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smtClean="0">
                <a:ln>
                  <a:noFill/>
                </a:ln>
                <a:solidFill>
                  <a:sysClr val="windowText" lastClr="000000"/>
                </a:solidFill>
                <a:effectLst/>
                <a:uLnTx/>
                <a:uFillTx/>
              </a:endParaRPr>
            </a:p>
          </p:txBody>
        </p:sp>
        <p:sp>
          <p:nvSpPr>
            <p:cNvPr id="289" name="Line 226"/>
            <p:cNvSpPr>
              <a:spLocks noChangeShapeType="1"/>
            </p:cNvSpPr>
            <p:nvPr/>
          </p:nvSpPr>
          <p:spPr bwMode="auto">
            <a:xfrm>
              <a:off x="4429" y="3370"/>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290" name="Line 227"/>
            <p:cNvSpPr>
              <a:spLocks noChangeShapeType="1"/>
            </p:cNvSpPr>
            <p:nvPr/>
          </p:nvSpPr>
          <p:spPr bwMode="auto">
            <a:xfrm>
              <a:off x="4429" y="3395"/>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291" name="Line 228"/>
            <p:cNvSpPr>
              <a:spLocks noChangeShapeType="1"/>
            </p:cNvSpPr>
            <p:nvPr/>
          </p:nvSpPr>
          <p:spPr bwMode="auto">
            <a:xfrm>
              <a:off x="4432" y="3421"/>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292" name="Line 229"/>
            <p:cNvSpPr>
              <a:spLocks noChangeShapeType="1"/>
            </p:cNvSpPr>
            <p:nvPr/>
          </p:nvSpPr>
          <p:spPr bwMode="auto">
            <a:xfrm>
              <a:off x="4432" y="3446"/>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293" name="Line 230"/>
            <p:cNvSpPr>
              <a:spLocks noChangeShapeType="1"/>
            </p:cNvSpPr>
            <p:nvPr/>
          </p:nvSpPr>
          <p:spPr bwMode="auto">
            <a:xfrm>
              <a:off x="4432" y="3472"/>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294" name="Line 231"/>
            <p:cNvSpPr>
              <a:spLocks noChangeShapeType="1"/>
            </p:cNvSpPr>
            <p:nvPr/>
          </p:nvSpPr>
          <p:spPr bwMode="auto">
            <a:xfrm>
              <a:off x="4432" y="3497"/>
              <a:ext cx="3"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295" name="Line 232"/>
            <p:cNvSpPr>
              <a:spLocks noChangeShapeType="1"/>
            </p:cNvSpPr>
            <p:nvPr/>
          </p:nvSpPr>
          <p:spPr bwMode="auto">
            <a:xfrm>
              <a:off x="4435" y="3522"/>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296" name="Line 233"/>
            <p:cNvSpPr>
              <a:spLocks noChangeShapeType="1"/>
            </p:cNvSpPr>
            <p:nvPr/>
          </p:nvSpPr>
          <p:spPr bwMode="auto">
            <a:xfrm>
              <a:off x="3596" y="2895"/>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297" name="Line 234"/>
            <p:cNvSpPr>
              <a:spLocks noChangeShapeType="1"/>
            </p:cNvSpPr>
            <p:nvPr/>
          </p:nvSpPr>
          <p:spPr bwMode="auto">
            <a:xfrm>
              <a:off x="3596" y="2920"/>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298" name="Line 235"/>
            <p:cNvSpPr>
              <a:spLocks noChangeShapeType="1"/>
            </p:cNvSpPr>
            <p:nvPr/>
          </p:nvSpPr>
          <p:spPr bwMode="auto">
            <a:xfrm>
              <a:off x="3596" y="2946"/>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299" name="Line 236"/>
            <p:cNvSpPr>
              <a:spLocks noChangeShapeType="1"/>
            </p:cNvSpPr>
            <p:nvPr/>
          </p:nvSpPr>
          <p:spPr bwMode="auto">
            <a:xfrm>
              <a:off x="3596" y="2971"/>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00" name="Line 237"/>
            <p:cNvSpPr>
              <a:spLocks noChangeShapeType="1"/>
            </p:cNvSpPr>
            <p:nvPr/>
          </p:nvSpPr>
          <p:spPr bwMode="auto">
            <a:xfrm>
              <a:off x="3596" y="2996"/>
              <a:ext cx="3"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01" name="Line 238"/>
            <p:cNvSpPr>
              <a:spLocks noChangeShapeType="1"/>
            </p:cNvSpPr>
            <p:nvPr/>
          </p:nvSpPr>
          <p:spPr bwMode="auto">
            <a:xfrm>
              <a:off x="1111" y="3167"/>
              <a:ext cx="1" cy="13"/>
            </a:xfrm>
            <a:prstGeom prst="line">
              <a:avLst/>
            </a:prstGeom>
            <a:noFill/>
            <a:ln w="4763">
              <a:solidFill>
                <a:srgbClr val="00000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02" name="Line 239"/>
            <p:cNvSpPr>
              <a:spLocks noChangeShapeType="1"/>
            </p:cNvSpPr>
            <p:nvPr/>
          </p:nvSpPr>
          <p:spPr bwMode="auto">
            <a:xfrm>
              <a:off x="1111" y="3193"/>
              <a:ext cx="1" cy="12"/>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03" name="Line 240"/>
            <p:cNvSpPr>
              <a:spLocks noChangeShapeType="1"/>
            </p:cNvSpPr>
            <p:nvPr/>
          </p:nvSpPr>
          <p:spPr bwMode="auto">
            <a:xfrm>
              <a:off x="1111" y="3218"/>
              <a:ext cx="1" cy="13"/>
            </a:xfrm>
            <a:prstGeom prst="line">
              <a:avLst/>
            </a:prstGeom>
            <a:noFill/>
            <a:ln w="4763">
              <a:solidFill>
                <a:srgbClr val="00000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04" name="Line 241"/>
            <p:cNvSpPr>
              <a:spLocks noChangeShapeType="1"/>
            </p:cNvSpPr>
            <p:nvPr/>
          </p:nvSpPr>
          <p:spPr bwMode="auto">
            <a:xfrm>
              <a:off x="1111" y="3243"/>
              <a:ext cx="1" cy="13"/>
            </a:xfrm>
            <a:prstGeom prst="line">
              <a:avLst/>
            </a:prstGeom>
            <a:noFill/>
            <a:ln w="4763">
              <a:solidFill>
                <a:srgbClr val="00000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05" name="Line 242"/>
            <p:cNvSpPr>
              <a:spLocks noChangeShapeType="1"/>
            </p:cNvSpPr>
            <p:nvPr/>
          </p:nvSpPr>
          <p:spPr bwMode="auto">
            <a:xfrm>
              <a:off x="1111" y="3269"/>
              <a:ext cx="1" cy="12"/>
            </a:xfrm>
            <a:prstGeom prst="line">
              <a:avLst/>
            </a:prstGeom>
            <a:noFill/>
            <a:ln w="4763">
              <a:solidFill>
                <a:srgbClr val="00000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06" name="Line 243"/>
            <p:cNvSpPr>
              <a:spLocks noChangeShapeType="1"/>
            </p:cNvSpPr>
            <p:nvPr/>
          </p:nvSpPr>
          <p:spPr bwMode="auto">
            <a:xfrm>
              <a:off x="1111" y="3294"/>
              <a:ext cx="1" cy="13"/>
            </a:xfrm>
            <a:prstGeom prst="line">
              <a:avLst/>
            </a:prstGeom>
            <a:noFill/>
            <a:ln w="4763">
              <a:solidFill>
                <a:srgbClr val="00000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07" name="Line 244"/>
            <p:cNvSpPr>
              <a:spLocks noChangeShapeType="1"/>
            </p:cNvSpPr>
            <p:nvPr/>
          </p:nvSpPr>
          <p:spPr bwMode="auto">
            <a:xfrm>
              <a:off x="1111" y="3319"/>
              <a:ext cx="1" cy="13"/>
            </a:xfrm>
            <a:prstGeom prst="line">
              <a:avLst/>
            </a:prstGeom>
            <a:noFill/>
            <a:ln w="4763">
              <a:solidFill>
                <a:srgbClr val="00000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08" name="Line 245"/>
            <p:cNvSpPr>
              <a:spLocks noChangeShapeType="1"/>
            </p:cNvSpPr>
            <p:nvPr/>
          </p:nvSpPr>
          <p:spPr bwMode="auto">
            <a:xfrm>
              <a:off x="1111" y="3345"/>
              <a:ext cx="1" cy="12"/>
            </a:xfrm>
            <a:prstGeom prst="line">
              <a:avLst/>
            </a:prstGeom>
            <a:noFill/>
            <a:ln w="4763">
              <a:solidFill>
                <a:srgbClr val="00000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09" name="Line 246"/>
            <p:cNvSpPr>
              <a:spLocks noChangeShapeType="1"/>
            </p:cNvSpPr>
            <p:nvPr/>
          </p:nvSpPr>
          <p:spPr bwMode="auto">
            <a:xfrm>
              <a:off x="1111" y="3370"/>
              <a:ext cx="1" cy="13"/>
            </a:xfrm>
            <a:prstGeom prst="line">
              <a:avLst/>
            </a:prstGeom>
            <a:noFill/>
            <a:ln w="4763">
              <a:solidFill>
                <a:srgbClr val="00000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10" name="Line 247"/>
            <p:cNvSpPr>
              <a:spLocks noChangeShapeType="1"/>
            </p:cNvSpPr>
            <p:nvPr/>
          </p:nvSpPr>
          <p:spPr bwMode="auto">
            <a:xfrm>
              <a:off x="1111" y="3395"/>
              <a:ext cx="1" cy="13"/>
            </a:xfrm>
            <a:prstGeom prst="line">
              <a:avLst/>
            </a:pr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11" name="Line 248"/>
            <p:cNvSpPr>
              <a:spLocks noChangeShapeType="1"/>
            </p:cNvSpPr>
            <p:nvPr/>
          </p:nvSpPr>
          <p:spPr bwMode="auto">
            <a:xfrm>
              <a:off x="1111" y="3421"/>
              <a:ext cx="1" cy="12"/>
            </a:xfrm>
            <a:prstGeom prst="line">
              <a:avLst/>
            </a:prstGeom>
            <a:noFill/>
            <a:ln w="4763">
              <a:solidFill>
                <a:srgbClr val="00000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12" name="Line 249"/>
            <p:cNvSpPr>
              <a:spLocks noChangeShapeType="1"/>
            </p:cNvSpPr>
            <p:nvPr/>
          </p:nvSpPr>
          <p:spPr bwMode="auto">
            <a:xfrm>
              <a:off x="1111" y="3446"/>
              <a:ext cx="1" cy="13"/>
            </a:xfrm>
            <a:prstGeom prst="line">
              <a:avLst/>
            </a:prstGeom>
            <a:noFill/>
            <a:ln w="4763">
              <a:solidFill>
                <a:srgbClr val="00000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13" name="Line 250"/>
            <p:cNvSpPr>
              <a:spLocks noChangeShapeType="1"/>
            </p:cNvSpPr>
            <p:nvPr/>
          </p:nvSpPr>
          <p:spPr bwMode="auto">
            <a:xfrm>
              <a:off x="1111" y="3472"/>
              <a:ext cx="1" cy="12"/>
            </a:xfrm>
            <a:prstGeom prst="line">
              <a:avLst/>
            </a:prstGeom>
            <a:noFill/>
            <a:ln w="4763">
              <a:solidFill>
                <a:srgbClr val="00000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14" name="Line 251"/>
            <p:cNvSpPr>
              <a:spLocks noChangeShapeType="1"/>
            </p:cNvSpPr>
            <p:nvPr/>
          </p:nvSpPr>
          <p:spPr bwMode="auto">
            <a:xfrm>
              <a:off x="1111" y="3497"/>
              <a:ext cx="1" cy="13"/>
            </a:xfrm>
            <a:prstGeom prst="line">
              <a:avLst/>
            </a:prstGeom>
            <a:noFill/>
            <a:ln w="4763">
              <a:solidFill>
                <a:srgbClr val="00000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15" name="Line 252"/>
            <p:cNvSpPr>
              <a:spLocks noChangeShapeType="1"/>
            </p:cNvSpPr>
            <p:nvPr/>
          </p:nvSpPr>
          <p:spPr bwMode="auto">
            <a:xfrm>
              <a:off x="1111" y="3522"/>
              <a:ext cx="1" cy="13"/>
            </a:xfrm>
            <a:prstGeom prst="line">
              <a:avLst/>
            </a:prstGeom>
            <a:noFill/>
            <a:ln w="4763">
              <a:solidFill>
                <a:srgbClr val="00000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16" name="Line 253"/>
            <p:cNvSpPr>
              <a:spLocks noChangeShapeType="1"/>
            </p:cNvSpPr>
            <p:nvPr/>
          </p:nvSpPr>
          <p:spPr bwMode="auto">
            <a:xfrm>
              <a:off x="762" y="3589"/>
              <a:ext cx="4207" cy="25"/>
            </a:xfrm>
            <a:prstGeom prst="line">
              <a:avLst/>
            </a:prstGeom>
            <a:noFill/>
            <a:ln w="9525">
              <a:solidFill>
                <a:srgbClr val="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18" name="Line 255"/>
            <p:cNvSpPr>
              <a:spLocks noChangeShapeType="1"/>
            </p:cNvSpPr>
            <p:nvPr/>
          </p:nvSpPr>
          <p:spPr bwMode="auto">
            <a:xfrm flipH="1" flipV="1">
              <a:off x="3778" y="2979"/>
              <a:ext cx="27" cy="596"/>
            </a:xfrm>
            <a:prstGeom prst="line">
              <a:avLst/>
            </a:prstGeom>
            <a:noFill/>
            <a:ln w="12700">
              <a:solidFill>
                <a:srgbClr val="000000"/>
              </a:solidFill>
              <a:round/>
              <a:headEnd/>
              <a:tailEnd type="triangle" w="med" len="me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19" name="Line 256"/>
            <p:cNvSpPr>
              <a:spLocks noChangeShapeType="1"/>
            </p:cNvSpPr>
            <p:nvPr/>
          </p:nvSpPr>
          <p:spPr bwMode="auto">
            <a:xfrm flipH="1" flipV="1">
              <a:off x="3087" y="2504"/>
              <a:ext cx="25" cy="1071"/>
            </a:xfrm>
            <a:prstGeom prst="line">
              <a:avLst/>
            </a:prstGeom>
            <a:noFill/>
            <a:ln w="12700">
              <a:solidFill>
                <a:srgbClr val="000000"/>
              </a:solidFill>
              <a:round/>
              <a:headEnd/>
              <a:tailEnd type="triangle" w="med" len="me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20" name="Line 257"/>
            <p:cNvSpPr>
              <a:spLocks noChangeShapeType="1"/>
            </p:cNvSpPr>
            <p:nvPr/>
          </p:nvSpPr>
          <p:spPr bwMode="auto">
            <a:xfrm flipH="1" flipV="1">
              <a:off x="1622" y="1675"/>
              <a:ext cx="26" cy="1901"/>
            </a:xfrm>
            <a:prstGeom prst="line">
              <a:avLst/>
            </a:prstGeom>
            <a:noFill/>
            <a:ln w="12700">
              <a:solidFill>
                <a:srgbClr val="000000"/>
              </a:solidFill>
              <a:round/>
              <a:headEnd/>
              <a:tailEnd type="triangle" w="med" len="me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321" name="Line 258"/>
            <p:cNvSpPr>
              <a:spLocks noChangeShapeType="1"/>
            </p:cNvSpPr>
            <p:nvPr/>
          </p:nvSpPr>
          <p:spPr bwMode="auto">
            <a:xfrm flipH="1" flipV="1">
              <a:off x="774" y="1200"/>
              <a:ext cx="27" cy="2376"/>
            </a:xfrm>
            <a:prstGeom prst="line">
              <a:avLst/>
            </a:prstGeom>
            <a:noFill/>
            <a:ln w="12700">
              <a:solidFill>
                <a:srgbClr val="000000"/>
              </a:solidFill>
              <a:round/>
              <a:headEnd/>
              <a:tailEnd type="triangle" w="med" len="me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sp>
          <p:nvSpPr>
            <p:cNvPr id="532" name="Line 257"/>
            <p:cNvSpPr>
              <a:spLocks noChangeShapeType="1"/>
            </p:cNvSpPr>
            <p:nvPr/>
          </p:nvSpPr>
          <p:spPr bwMode="auto">
            <a:xfrm flipH="1" flipV="1">
              <a:off x="2303" y="2192"/>
              <a:ext cx="26" cy="1402"/>
            </a:xfrm>
            <a:prstGeom prst="line">
              <a:avLst/>
            </a:prstGeom>
            <a:noFill/>
            <a:ln w="12700">
              <a:solidFill>
                <a:srgbClr val="000000"/>
              </a:solidFill>
              <a:round/>
              <a:headEnd/>
              <a:tailEnd type="triangle" w="med" len="me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O" sz="1800" b="0" i="0" u="none" strike="noStrike" kern="0" cap="none" spc="0" normalizeH="0" baseline="0" noProof="0" smtClean="0">
                <a:ln>
                  <a:noFill/>
                </a:ln>
                <a:solidFill>
                  <a:sysClr val="windowText" lastClr="000000"/>
                </a:solidFill>
                <a:effectLst/>
                <a:uLnTx/>
                <a:uFillTx/>
              </a:endParaRPr>
            </a:p>
          </p:txBody>
        </p:sp>
      </p:grpSp>
      <p:sp>
        <p:nvSpPr>
          <p:cNvPr id="522" name="Freeform 210"/>
          <p:cNvSpPr>
            <a:spLocks/>
          </p:cNvSpPr>
          <p:nvPr/>
        </p:nvSpPr>
        <p:spPr bwMode="auto">
          <a:xfrm>
            <a:off x="2571736" y="2428868"/>
            <a:ext cx="1884953" cy="654526"/>
          </a:xfrm>
          <a:custGeom>
            <a:avLst/>
            <a:gdLst>
              <a:gd name="T0" fmla="*/ 178 w 1055"/>
              <a:gd name="T1" fmla="*/ 352 h 352"/>
              <a:gd name="T2" fmla="*/ 877 w 1055"/>
              <a:gd name="T3" fmla="*/ 352 h 352"/>
              <a:gd name="T4" fmla="*/ 925 w 1055"/>
              <a:gd name="T5" fmla="*/ 346 h 352"/>
              <a:gd name="T6" fmla="*/ 966 w 1055"/>
              <a:gd name="T7" fmla="*/ 327 h 352"/>
              <a:gd name="T8" fmla="*/ 1001 w 1055"/>
              <a:gd name="T9" fmla="*/ 298 h 352"/>
              <a:gd name="T10" fmla="*/ 1029 w 1055"/>
              <a:gd name="T11" fmla="*/ 263 h 352"/>
              <a:gd name="T12" fmla="*/ 1048 w 1055"/>
              <a:gd name="T13" fmla="*/ 219 h 352"/>
              <a:gd name="T14" fmla="*/ 1055 w 1055"/>
              <a:gd name="T15" fmla="*/ 175 h 352"/>
              <a:gd name="T16" fmla="*/ 1048 w 1055"/>
              <a:gd name="T17" fmla="*/ 130 h 352"/>
              <a:gd name="T18" fmla="*/ 1029 w 1055"/>
              <a:gd name="T19" fmla="*/ 86 h 352"/>
              <a:gd name="T20" fmla="*/ 1001 w 1055"/>
              <a:gd name="T21" fmla="*/ 51 h 352"/>
              <a:gd name="T22" fmla="*/ 966 w 1055"/>
              <a:gd name="T23" fmla="*/ 23 h 352"/>
              <a:gd name="T24" fmla="*/ 925 w 1055"/>
              <a:gd name="T25" fmla="*/ 7 h 352"/>
              <a:gd name="T26" fmla="*/ 877 w 1055"/>
              <a:gd name="T27" fmla="*/ 0 h 352"/>
              <a:gd name="T28" fmla="*/ 178 w 1055"/>
              <a:gd name="T29" fmla="*/ 0 h 352"/>
              <a:gd name="T30" fmla="*/ 130 w 1055"/>
              <a:gd name="T31" fmla="*/ 7 h 352"/>
              <a:gd name="T32" fmla="*/ 89 w 1055"/>
              <a:gd name="T33" fmla="*/ 23 h 352"/>
              <a:gd name="T34" fmla="*/ 51 w 1055"/>
              <a:gd name="T35" fmla="*/ 51 h 352"/>
              <a:gd name="T36" fmla="*/ 26 w 1055"/>
              <a:gd name="T37" fmla="*/ 86 h 352"/>
              <a:gd name="T38" fmla="*/ 7 w 1055"/>
              <a:gd name="T39" fmla="*/ 130 h 352"/>
              <a:gd name="T40" fmla="*/ 0 w 1055"/>
              <a:gd name="T41" fmla="*/ 175 h 352"/>
              <a:gd name="T42" fmla="*/ 7 w 1055"/>
              <a:gd name="T43" fmla="*/ 219 h 352"/>
              <a:gd name="T44" fmla="*/ 26 w 1055"/>
              <a:gd name="T45" fmla="*/ 263 h 352"/>
              <a:gd name="T46" fmla="*/ 51 w 1055"/>
              <a:gd name="T47" fmla="*/ 298 h 352"/>
              <a:gd name="T48" fmla="*/ 89 w 1055"/>
              <a:gd name="T49" fmla="*/ 327 h 352"/>
              <a:gd name="T50" fmla="*/ 130 w 1055"/>
              <a:gd name="T51" fmla="*/ 346 h 352"/>
              <a:gd name="T52" fmla="*/ 178 w 1055"/>
              <a:gd name="T53" fmla="*/ 352 h 35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055"/>
              <a:gd name="T82" fmla="*/ 0 h 352"/>
              <a:gd name="T83" fmla="*/ 1055 w 1055"/>
              <a:gd name="T84" fmla="*/ 352 h 35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055" h="352">
                <a:moveTo>
                  <a:pt x="178" y="352"/>
                </a:moveTo>
                <a:lnTo>
                  <a:pt x="877" y="352"/>
                </a:lnTo>
                <a:lnTo>
                  <a:pt x="925" y="346"/>
                </a:lnTo>
                <a:lnTo>
                  <a:pt x="966" y="327"/>
                </a:lnTo>
                <a:lnTo>
                  <a:pt x="1001" y="298"/>
                </a:lnTo>
                <a:lnTo>
                  <a:pt x="1029" y="263"/>
                </a:lnTo>
                <a:lnTo>
                  <a:pt x="1048" y="219"/>
                </a:lnTo>
                <a:lnTo>
                  <a:pt x="1055" y="175"/>
                </a:lnTo>
                <a:lnTo>
                  <a:pt x="1048" y="130"/>
                </a:lnTo>
                <a:lnTo>
                  <a:pt x="1029" y="86"/>
                </a:lnTo>
                <a:lnTo>
                  <a:pt x="1001" y="51"/>
                </a:lnTo>
                <a:lnTo>
                  <a:pt x="966" y="23"/>
                </a:lnTo>
                <a:lnTo>
                  <a:pt x="925" y="7"/>
                </a:lnTo>
                <a:lnTo>
                  <a:pt x="877" y="0"/>
                </a:lnTo>
                <a:lnTo>
                  <a:pt x="178" y="0"/>
                </a:lnTo>
                <a:lnTo>
                  <a:pt x="130" y="7"/>
                </a:lnTo>
                <a:lnTo>
                  <a:pt x="89" y="23"/>
                </a:lnTo>
                <a:lnTo>
                  <a:pt x="51" y="51"/>
                </a:lnTo>
                <a:lnTo>
                  <a:pt x="26" y="86"/>
                </a:lnTo>
                <a:lnTo>
                  <a:pt x="7" y="130"/>
                </a:lnTo>
                <a:lnTo>
                  <a:pt x="0" y="175"/>
                </a:lnTo>
                <a:lnTo>
                  <a:pt x="7" y="219"/>
                </a:lnTo>
                <a:lnTo>
                  <a:pt x="26" y="263"/>
                </a:lnTo>
                <a:lnTo>
                  <a:pt x="51" y="298"/>
                </a:lnTo>
                <a:lnTo>
                  <a:pt x="89" y="327"/>
                </a:lnTo>
                <a:lnTo>
                  <a:pt x="130" y="346"/>
                </a:lnTo>
                <a:lnTo>
                  <a:pt x="178" y="352"/>
                </a:lnTo>
                <a:close/>
              </a:path>
            </a:pathLst>
          </a:custGeom>
          <a:gradFill rotWithShape="0">
            <a:gsLst>
              <a:gs pos="0">
                <a:srgbClr val="FFFF66"/>
              </a:gs>
              <a:gs pos="100000">
                <a:srgbClr val="FFFFC2"/>
              </a:gs>
            </a:gsLst>
            <a:lin ang="5400000" scaled="1"/>
          </a:gradFill>
          <a:ln w="4763">
            <a:solidFill>
              <a:srgbClr val="00000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smtClean="0">
              <a:ln>
                <a:noFill/>
              </a:ln>
              <a:solidFill>
                <a:sysClr val="windowText" lastClr="000000"/>
              </a:solidFill>
              <a:effectLst/>
              <a:uLnTx/>
              <a:uFillTx/>
            </a:endParaRPr>
          </a:p>
        </p:txBody>
      </p:sp>
      <p:sp>
        <p:nvSpPr>
          <p:cNvPr id="523" name="Rectangle 211"/>
          <p:cNvSpPr>
            <a:spLocks noChangeArrowheads="1"/>
          </p:cNvSpPr>
          <p:nvPr/>
        </p:nvSpPr>
        <p:spPr bwMode="auto">
          <a:xfrm>
            <a:off x="2714612" y="2657441"/>
            <a:ext cx="1687766" cy="200055"/>
          </a:xfrm>
          <a:prstGeom prst="rect">
            <a:avLst/>
          </a:prstGeom>
          <a:noFill/>
          <a:ln w="9525">
            <a:noFill/>
            <a:miter lim="800000"/>
            <a:headEnd/>
            <a:tailEnd/>
          </a:ln>
        </p:spPr>
        <p:txBody>
          <a:bodyPr wrap="square" lIns="0" tIns="0" rIns="0" bIns="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_tradnl" sz="1300" b="1" i="0" u="none" strike="noStrike" kern="0" cap="none" spc="0" normalizeH="0" baseline="0" noProof="0" dirty="0" smtClean="0">
                <a:ln>
                  <a:noFill/>
                </a:ln>
                <a:solidFill>
                  <a:srgbClr val="000000"/>
                </a:solidFill>
                <a:effectLst/>
                <a:uLnTx/>
                <a:uFillTx/>
                <a:latin typeface="Arial" pitchFamily="34" charset="0"/>
              </a:rPr>
              <a:t>Diseño del sistema</a:t>
            </a:r>
            <a:endParaRPr kumimoji="0" lang="es-ES_tradnl" sz="1800" b="1" i="0" u="none" strike="noStrike" kern="0" cap="none" spc="0" normalizeH="0" baseline="0" noProof="0" dirty="0" smtClean="0">
              <a:ln>
                <a:noFill/>
              </a:ln>
              <a:solidFill>
                <a:sysClr val="windowText" lastClr="000000"/>
              </a:solidFill>
              <a:effectLst/>
              <a:uLnTx/>
              <a:uFillTx/>
            </a:endParaRPr>
          </a:p>
        </p:txBody>
      </p:sp>
      <p:sp>
        <p:nvSpPr>
          <p:cNvPr id="524" name="Freeform 218"/>
          <p:cNvSpPr>
            <a:spLocks/>
          </p:cNvSpPr>
          <p:nvPr/>
        </p:nvSpPr>
        <p:spPr bwMode="auto">
          <a:xfrm>
            <a:off x="3430213" y="1797737"/>
            <a:ext cx="571244" cy="442549"/>
          </a:xfrm>
          <a:custGeom>
            <a:avLst/>
            <a:gdLst>
              <a:gd name="T0" fmla="*/ 0 w 320"/>
              <a:gd name="T1" fmla="*/ 0 h 238"/>
              <a:gd name="T2" fmla="*/ 320 w 320"/>
              <a:gd name="T3" fmla="*/ 0 h 238"/>
              <a:gd name="T4" fmla="*/ 320 w 320"/>
              <a:gd name="T5" fmla="*/ 238 h 238"/>
              <a:gd name="T6" fmla="*/ 0 60000 65536"/>
              <a:gd name="T7" fmla="*/ 0 60000 65536"/>
              <a:gd name="T8" fmla="*/ 0 60000 65536"/>
              <a:gd name="T9" fmla="*/ 0 w 320"/>
              <a:gd name="T10" fmla="*/ 0 h 238"/>
              <a:gd name="T11" fmla="*/ 320 w 320"/>
              <a:gd name="T12" fmla="*/ 238 h 238"/>
            </a:gdLst>
            <a:ahLst/>
            <a:cxnLst>
              <a:cxn ang="T6">
                <a:pos x="T0" y="T1"/>
              </a:cxn>
              <a:cxn ang="T7">
                <a:pos x="T2" y="T3"/>
              </a:cxn>
              <a:cxn ang="T8">
                <a:pos x="T4" y="T5"/>
              </a:cxn>
            </a:cxnLst>
            <a:rect l="T9" t="T10" r="T11" b="T12"/>
            <a:pathLst>
              <a:path w="320" h="238">
                <a:moveTo>
                  <a:pt x="0" y="0"/>
                </a:moveTo>
                <a:lnTo>
                  <a:pt x="320" y="0"/>
                </a:lnTo>
                <a:lnTo>
                  <a:pt x="320" y="238"/>
                </a:lnTo>
              </a:path>
            </a:pathLst>
          </a:cu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smtClean="0">
              <a:ln>
                <a:noFill/>
              </a:ln>
              <a:solidFill>
                <a:sysClr val="windowText" lastClr="000000"/>
              </a:solidFill>
              <a:effectLst/>
              <a:uLnTx/>
              <a:uFillTx/>
            </a:endParaRPr>
          </a:p>
        </p:txBody>
      </p:sp>
      <p:sp>
        <p:nvSpPr>
          <p:cNvPr id="525" name="Freeform 219"/>
          <p:cNvSpPr>
            <a:spLocks/>
          </p:cNvSpPr>
          <p:nvPr/>
        </p:nvSpPr>
        <p:spPr bwMode="auto">
          <a:xfrm>
            <a:off x="3942106" y="2223550"/>
            <a:ext cx="129828" cy="133880"/>
          </a:xfrm>
          <a:custGeom>
            <a:avLst/>
            <a:gdLst>
              <a:gd name="T0" fmla="*/ 73 w 73"/>
              <a:gd name="T1" fmla="*/ 0 h 72"/>
              <a:gd name="T2" fmla="*/ 35 w 73"/>
              <a:gd name="T3" fmla="*/ 72 h 72"/>
              <a:gd name="T4" fmla="*/ 0 w 73"/>
              <a:gd name="T5" fmla="*/ 0 h 72"/>
              <a:gd name="T6" fmla="*/ 73 w 73"/>
              <a:gd name="T7" fmla="*/ 0 h 72"/>
              <a:gd name="T8" fmla="*/ 0 60000 65536"/>
              <a:gd name="T9" fmla="*/ 0 60000 65536"/>
              <a:gd name="T10" fmla="*/ 0 60000 65536"/>
              <a:gd name="T11" fmla="*/ 0 60000 65536"/>
              <a:gd name="T12" fmla="*/ 0 w 73"/>
              <a:gd name="T13" fmla="*/ 0 h 72"/>
              <a:gd name="T14" fmla="*/ 73 w 73"/>
              <a:gd name="T15" fmla="*/ 72 h 72"/>
            </a:gdLst>
            <a:ahLst/>
            <a:cxnLst>
              <a:cxn ang="T8">
                <a:pos x="T0" y="T1"/>
              </a:cxn>
              <a:cxn ang="T9">
                <a:pos x="T2" y="T3"/>
              </a:cxn>
              <a:cxn ang="T10">
                <a:pos x="T4" y="T5"/>
              </a:cxn>
              <a:cxn ang="T11">
                <a:pos x="T6" y="T7"/>
              </a:cxn>
            </a:cxnLst>
            <a:rect l="T12" t="T13" r="T14" b="T15"/>
            <a:pathLst>
              <a:path w="73" h="72">
                <a:moveTo>
                  <a:pt x="73" y="0"/>
                </a:moveTo>
                <a:lnTo>
                  <a:pt x="35" y="72"/>
                </a:lnTo>
                <a:lnTo>
                  <a:pt x="0" y="0"/>
                </a:lnTo>
                <a:lnTo>
                  <a:pt x="73" y="0"/>
                </a:lnTo>
                <a:close/>
              </a:path>
            </a:pathLst>
          </a:custGeom>
          <a:solidFill>
            <a:srgbClr val="000000"/>
          </a:solidFill>
          <a:ln w="9525">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smtClean="0">
              <a:ln>
                <a:noFill/>
              </a:ln>
              <a:solidFill>
                <a:sysClr val="windowText" lastClr="000000"/>
              </a:solidFill>
              <a:effectLst/>
              <a:uLnTx/>
              <a:uFillTx/>
            </a:endParaRPr>
          </a:p>
        </p:txBody>
      </p:sp>
      <p:sp>
        <p:nvSpPr>
          <p:cNvPr id="526" name="Freeform 224"/>
          <p:cNvSpPr>
            <a:spLocks/>
          </p:cNvSpPr>
          <p:nvPr/>
        </p:nvSpPr>
        <p:spPr bwMode="auto">
          <a:xfrm>
            <a:off x="7500958" y="5343905"/>
            <a:ext cx="428628" cy="371111"/>
          </a:xfrm>
          <a:custGeom>
            <a:avLst/>
            <a:gdLst>
              <a:gd name="T0" fmla="*/ 0 w 304"/>
              <a:gd name="T1" fmla="*/ 0 h 238"/>
              <a:gd name="T2" fmla="*/ 304 w 304"/>
              <a:gd name="T3" fmla="*/ 0 h 238"/>
              <a:gd name="T4" fmla="*/ 304 w 304"/>
              <a:gd name="T5" fmla="*/ 238 h 238"/>
              <a:gd name="T6" fmla="*/ 0 60000 65536"/>
              <a:gd name="T7" fmla="*/ 0 60000 65536"/>
              <a:gd name="T8" fmla="*/ 0 60000 65536"/>
              <a:gd name="T9" fmla="*/ 0 w 304"/>
              <a:gd name="T10" fmla="*/ 0 h 238"/>
              <a:gd name="T11" fmla="*/ 304 w 304"/>
              <a:gd name="T12" fmla="*/ 238 h 238"/>
            </a:gdLst>
            <a:ahLst/>
            <a:cxnLst>
              <a:cxn ang="T6">
                <a:pos x="T0" y="T1"/>
              </a:cxn>
              <a:cxn ang="T7">
                <a:pos x="T2" y="T3"/>
              </a:cxn>
              <a:cxn ang="T8">
                <a:pos x="T4" y="T5"/>
              </a:cxn>
            </a:cxnLst>
            <a:rect l="T9" t="T10" r="T11" b="T12"/>
            <a:pathLst>
              <a:path w="304" h="238">
                <a:moveTo>
                  <a:pt x="0" y="0"/>
                </a:moveTo>
                <a:lnTo>
                  <a:pt x="304" y="0"/>
                </a:lnTo>
                <a:lnTo>
                  <a:pt x="304" y="238"/>
                </a:lnTo>
              </a:path>
            </a:pathLst>
          </a:custGeom>
          <a:noFill/>
          <a:ln w="4763">
            <a:solidFill>
              <a:srgbClr val="80808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smtClean="0">
              <a:ln>
                <a:noFill/>
              </a:ln>
              <a:solidFill>
                <a:sysClr val="windowText" lastClr="000000"/>
              </a:solidFill>
              <a:effectLst/>
              <a:uLnTx/>
              <a:uFillTx/>
            </a:endParaRPr>
          </a:p>
        </p:txBody>
      </p:sp>
      <p:cxnSp>
        <p:nvCxnSpPr>
          <p:cNvPr id="528" name="527 Conector recto"/>
          <p:cNvCxnSpPr/>
          <p:nvPr/>
        </p:nvCxnSpPr>
        <p:spPr>
          <a:xfrm rot="5400000">
            <a:off x="892944" y="1535892"/>
            <a:ext cx="500066" cy="2"/>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1026"/>
          <p:cNvSpPr txBox="1">
            <a:spLocks noChangeArrowheads="1"/>
          </p:cNvSpPr>
          <p:nvPr/>
        </p:nvSpPr>
        <p:spPr bwMode="auto">
          <a:xfrm>
            <a:off x="309563" y="1035050"/>
            <a:ext cx="8377237" cy="5394346"/>
          </a:xfrm>
          <a:prstGeom prst="rect">
            <a:avLst/>
          </a:prstGeom>
          <a:noFill/>
          <a:ln w="9525">
            <a:noFill/>
            <a:miter lim="800000"/>
            <a:headEnd/>
            <a:tailEnd/>
          </a:ln>
          <a:effectLst/>
        </p:spPr>
        <p:txBody>
          <a:bodyPr/>
          <a:lstStyle/>
          <a:p>
            <a:pPr>
              <a:defRPr/>
            </a:pPr>
            <a:endParaRPr lang="es-ES_tradnl" sz="1400" dirty="0"/>
          </a:p>
          <a:p>
            <a:pPr>
              <a:defRPr/>
            </a:pPr>
            <a:r>
              <a:rPr lang="es-ES_tradnl" sz="2800" dirty="0">
                <a:solidFill>
                  <a:srgbClr val="000099"/>
                </a:solidFill>
              </a:rPr>
              <a:t> </a:t>
            </a:r>
            <a:r>
              <a:rPr lang="es-ES_tradnl" sz="2800" b="1" dirty="0">
                <a:solidFill>
                  <a:srgbClr val="000099"/>
                </a:solidFill>
                <a:effectLst>
                  <a:outerShdw blurRad="38100" dist="38100" dir="2700000" algn="tl">
                    <a:srgbClr val="C0C0C0"/>
                  </a:outerShdw>
                </a:effectLst>
              </a:rPr>
              <a:t>1. Definición de requerimientos</a:t>
            </a:r>
            <a:r>
              <a:rPr lang="es-ES_tradnl" sz="2800" b="1" dirty="0">
                <a:solidFill>
                  <a:schemeClr val="accent2"/>
                </a:solidFill>
                <a:effectLst>
                  <a:outerShdw blurRad="38100" dist="38100" dir="2700000" algn="tl">
                    <a:srgbClr val="C0C0C0"/>
                  </a:outerShdw>
                </a:effectLst>
              </a:rPr>
              <a:t>  </a:t>
            </a:r>
          </a:p>
          <a:p>
            <a:pPr>
              <a:defRPr/>
            </a:pPr>
            <a:r>
              <a:rPr lang="es-ES_tradnl" dirty="0">
                <a:effectLst>
                  <a:outerShdw blurRad="38100" dist="38100" dir="2700000" algn="tl">
                    <a:srgbClr val="C0C0C0"/>
                  </a:outerShdw>
                </a:effectLst>
              </a:rPr>
              <a:t>Estudio detallado de la situación actual del problema a tratar, definición de los requerimientos que debe cumplir el nuevo sistema</a:t>
            </a:r>
          </a:p>
          <a:p>
            <a:pPr>
              <a:defRPr/>
            </a:pPr>
            <a:endParaRPr lang="es-ES_tradnl" sz="1400" dirty="0">
              <a:effectLst>
                <a:outerShdw blurRad="38100" dist="38100" dir="2700000" algn="tl">
                  <a:srgbClr val="C0C0C0"/>
                </a:outerShdw>
              </a:effectLst>
            </a:endParaRPr>
          </a:p>
          <a:p>
            <a:pPr>
              <a:defRPr/>
            </a:pPr>
            <a:r>
              <a:rPr lang="es-ES_tradnl" sz="2800" b="1" dirty="0">
                <a:solidFill>
                  <a:srgbClr val="000099"/>
                </a:solidFill>
                <a:effectLst>
                  <a:outerShdw blurRad="38100" dist="38100" dir="2700000" algn="tl">
                    <a:srgbClr val="C0C0C0"/>
                  </a:outerShdw>
                </a:effectLst>
              </a:rPr>
              <a:t> 2. </a:t>
            </a:r>
            <a:r>
              <a:rPr lang="es-ES_tradnl" sz="2800" b="1" dirty="0" smtClean="0">
                <a:solidFill>
                  <a:srgbClr val="000099"/>
                </a:solidFill>
                <a:effectLst>
                  <a:outerShdw blurRad="38100" dist="38100" dir="2700000" algn="tl">
                    <a:srgbClr val="C0C0C0"/>
                  </a:outerShdw>
                </a:effectLst>
              </a:rPr>
              <a:t>Análisis del sistema</a:t>
            </a:r>
          </a:p>
          <a:p>
            <a:pPr>
              <a:defRPr/>
            </a:pPr>
            <a:r>
              <a:rPr lang="es-ES_tradnl" dirty="0">
                <a:effectLst>
                  <a:outerShdw blurRad="38100" dist="38100" dir="2700000" algn="tl">
                    <a:srgbClr val="C0C0C0"/>
                  </a:outerShdw>
                </a:effectLst>
              </a:rPr>
              <a:t>Especificación estructurada utilizando diferentes técnicas de diagramas para modelar el sistema </a:t>
            </a:r>
            <a:r>
              <a:rPr lang="es-ES_tradnl" dirty="0" smtClean="0">
                <a:effectLst>
                  <a:outerShdw blurRad="38100" dist="38100" dir="2700000" algn="tl">
                    <a:srgbClr val="C0C0C0"/>
                  </a:outerShdw>
                </a:effectLst>
              </a:rPr>
              <a:t>nuevo</a:t>
            </a:r>
          </a:p>
          <a:p>
            <a:pPr>
              <a:defRPr/>
            </a:pPr>
            <a:endParaRPr lang="es-ES_tradnl" dirty="0" smtClean="0">
              <a:effectLst>
                <a:outerShdw blurRad="38100" dist="38100" dir="2700000" algn="tl">
                  <a:srgbClr val="C0C0C0"/>
                </a:outerShdw>
              </a:effectLst>
            </a:endParaRPr>
          </a:p>
          <a:p>
            <a:pPr>
              <a:defRPr/>
            </a:pPr>
            <a:r>
              <a:rPr lang="es-ES_tradnl" sz="2800" b="1" dirty="0" smtClean="0">
                <a:solidFill>
                  <a:srgbClr val="000099"/>
                </a:solidFill>
                <a:effectLst>
                  <a:outerShdw blurRad="38100" dist="38100" dir="2700000" algn="tl">
                    <a:srgbClr val="C0C0C0"/>
                  </a:outerShdw>
                </a:effectLst>
              </a:rPr>
              <a:t> 3. Diseño</a:t>
            </a:r>
          </a:p>
          <a:p>
            <a:pPr>
              <a:defRPr/>
            </a:pPr>
            <a:r>
              <a:rPr lang="es-ES_tradnl" dirty="0">
                <a:effectLst>
                  <a:outerShdw blurRad="38100" dist="38100" dir="2700000" algn="tl">
                    <a:srgbClr val="C0C0C0"/>
                  </a:outerShdw>
                </a:effectLst>
              </a:rPr>
              <a:t>Establecer un conjunto de módulos e </a:t>
            </a:r>
            <a:r>
              <a:rPr lang="es-ES_tradnl" dirty="0" err="1" smtClean="0">
                <a:effectLst>
                  <a:outerShdw blurRad="38100" dist="38100" dir="2700000" algn="tl">
                    <a:srgbClr val="C0C0C0"/>
                  </a:outerShdw>
                </a:effectLst>
              </a:rPr>
              <a:t>interfacies</a:t>
            </a:r>
            <a:r>
              <a:rPr lang="es-ES_tradnl" dirty="0" smtClean="0">
                <a:effectLst>
                  <a:outerShdw blurRad="38100" dist="38100" dir="2700000" algn="tl">
                    <a:srgbClr val="C0C0C0"/>
                  </a:outerShdw>
                </a:effectLst>
              </a:rPr>
              <a:t> </a:t>
            </a:r>
            <a:r>
              <a:rPr lang="es-ES_tradnl" dirty="0">
                <a:effectLst>
                  <a:outerShdw blurRad="38100" dist="38100" dir="2700000" algn="tl">
                    <a:srgbClr val="C0C0C0"/>
                  </a:outerShdw>
                </a:effectLst>
              </a:rPr>
              <a:t>entre ellos, desglosando la especificación obtenida en la fase de análisis, facilitando la tarea de codificación, transformación de los modelos lógicos de datos a físicos</a:t>
            </a:r>
          </a:p>
          <a:p>
            <a:pPr>
              <a:defRPr/>
            </a:pPr>
            <a:endParaRPr lang="es-ES_tradnl" sz="1400" dirty="0">
              <a:effectLst>
                <a:outerShdw blurRad="38100" dist="38100" dir="2700000" algn="tl">
                  <a:srgbClr val="C0C0C0"/>
                </a:outerShdw>
              </a:effectLst>
            </a:endParaRPr>
          </a:p>
          <a:p>
            <a:pPr>
              <a:defRPr/>
            </a:pPr>
            <a:r>
              <a:rPr lang="es-ES_tradnl" sz="2800" b="1" dirty="0">
                <a:solidFill>
                  <a:srgbClr val="000099"/>
                </a:solidFill>
                <a:effectLst>
                  <a:outerShdw blurRad="38100" dist="38100" dir="2700000" algn="tl">
                    <a:srgbClr val="C0C0C0"/>
                  </a:outerShdw>
                </a:effectLst>
              </a:rPr>
              <a:t> </a:t>
            </a:r>
            <a:r>
              <a:rPr lang="es-ES_tradnl" sz="2800" b="1" dirty="0" smtClean="0">
                <a:solidFill>
                  <a:srgbClr val="000099"/>
                </a:solidFill>
                <a:effectLst>
                  <a:outerShdw blurRad="38100" dist="38100" dir="2700000" algn="tl">
                    <a:srgbClr val="C0C0C0"/>
                  </a:outerShdw>
                </a:effectLst>
              </a:rPr>
              <a:t>4. </a:t>
            </a:r>
            <a:r>
              <a:rPr lang="es-ES_tradnl" sz="2800" b="1" dirty="0">
                <a:solidFill>
                  <a:srgbClr val="000099"/>
                </a:solidFill>
                <a:effectLst>
                  <a:outerShdw blurRad="38100" dist="38100" dir="2700000" algn="tl">
                    <a:srgbClr val="C0C0C0"/>
                  </a:outerShdw>
                </a:effectLst>
              </a:rPr>
              <a:t>Implementación (codificación)</a:t>
            </a:r>
          </a:p>
          <a:p>
            <a:pPr>
              <a:defRPr/>
            </a:pPr>
            <a:r>
              <a:rPr lang="es-ES_tradnl" dirty="0">
                <a:effectLst>
                  <a:outerShdw blurRad="38100" dist="38100" dir="2700000" algn="tl">
                    <a:srgbClr val="C0C0C0"/>
                  </a:outerShdw>
                </a:effectLst>
              </a:rPr>
              <a:t> Cada módulo como resultado de la fase anterior  es traducido a la herramienta o lenguaje apropiado.</a:t>
            </a:r>
          </a:p>
        </p:txBody>
      </p:sp>
      <p:sp>
        <p:nvSpPr>
          <p:cNvPr id="35844" name="Text Box 1028"/>
          <p:cNvSpPr txBox="1">
            <a:spLocks noChangeArrowheads="1"/>
          </p:cNvSpPr>
          <p:nvPr/>
        </p:nvSpPr>
        <p:spPr bwMode="auto">
          <a:xfrm>
            <a:off x="190500" y="336550"/>
            <a:ext cx="8751888" cy="641350"/>
          </a:xfrm>
          <a:prstGeom prst="rect">
            <a:avLst/>
          </a:prstGeom>
          <a:gradFill rotWithShape="0">
            <a:gsLst>
              <a:gs pos="0">
                <a:srgbClr val="0000FF"/>
              </a:gs>
              <a:gs pos="100000">
                <a:srgbClr val="0000FF">
                  <a:gamma/>
                  <a:shade val="46275"/>
                  <a:invGamma/>
                </a:srgbClr>
              </a:gs>
            </a:gsLst>
            <a:lin ang="5400000" scaled="1"/>
          </a:gradFill>
          <a:ln w="9525">
            <a:solidFill>
              <a:srgbClr val="004000"/>
            </a:solidFill>
            <a:miter lim="800000"/>
            <a:headEnd/>
            <a:tailEnd/>
          </a:ln>
          <a:effectLst/>
        </p:spPr>
        <p:txBody>
          <a:bodyPr/>
          <a:lstStyle/>
          <a:p>
            <a:pPr algn="ctr">
              <a:defRPr/>
            </a:pPr>
            <a:r>
              <a:rPr lang="es-ES_tradnl" sz="3600" b="1" dirty="0">
                <a:solidFill>
                  <a:srgbClr val="FFFF66"/>
                </a:solidFill>
                <a:effectLst>
                  <a:outerShdw blurRad="38100" dist="38100" dir="2700000" algn="tl">
                    <a:srgbClr val="000000"/>
                  </a:outerShdw>
                </a:effectLst>
              </a:rPr>
              <a:t>Ciclo de vida en cascada: Etapas </a:t>
            </a:r>
            <a:endParaRPr lang="es-ES_tradnl" sz="4000" b="1" dirty="0">
              <a:effectLst>
                <a:outerShdw blurRad="38100" dist="38100" dir="2700000" algn="tl">
                  <a:srgbClr val="FFFFFF"/>
                </a:outerShdw>
              </a:effectLs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1026"/>
          <p:cNvSpPr txBox="1">
            <a:spLocks noChangeArrowheads="1"/>
          </p:cNvSpPr>
          <p:nvPr/>
        </p:nvSpPr>
        <p:spPr bwMode="auto">
          <a:xfrm>
            <a:off x="190500" y="927100"/>
            <a:ext cx="8377238" cy="4972050"/>
          </a:xfrm>
          <a:prstGeom prst="rect">
            <a:avLst/>
          </a:prstGeom>
          <a:noFill/>
          <a:ln w="9525">
            <a:noFill/>
            <a:miter lim="800000"/>
            <a:headEnd/>
            <a:tailEnd/>
          </a:ln>
          <a:effectLst/>
        </p:spPr>
        <p:txBody>
          <a:bodyPr/>
          <a:lstStyle/>
          <a:p>
            <a:pPr>
              <a:defRPr/>
            </a:pPr>
            <a:endParaRPr lang="es-ES_tradnl" sz="1200" b="1" dirty="0">
              <a:solidFill>
                <a:srgbClr val="000099"/>
              </a:solidFill>
              <a:effectLst>
                <a:outerShdw blurRad="38100" dist="38100" dir="2700000" algn="tl">
                  <a:srgbClr val="C0C0C0"/>
                </a:outerShdw>
              </a:effectLst>
            </a:endParaRPr>
          </a:p>
          <a:p>
            <a:pPr>
              <a:defRPr/>
            </a:pPr>
            <a:r>
              <a:rPr lang="es-ES_tradnl" sz="2800" b="1" dirty="0" smtClean="0">
                <a:solidFill>
                  <a:srgbClr val="000099"/>
                </a:solidFill>
                <a:effectLst>
                  <a:outerShdw blurRad="38100" dist="38100" dir="2700000" algn="tl">
                    <a:srgbClr val="C0C0C0"/>
                  </a:outerShdw>
                </a:effectLst>
              </a:rPr>
              <a:t>5. </a:t>
            </a:r>
            <a:r>
              <a:rPr lang="es-ES_tradnl" sz="2800" b="1" dirty="0">
                <a:solidFill>
                  <a:srgbClr val="000099"/>
                </a:solidFill>
                <a:effectLst>
                  <a:outerShdw blurRad="38100" dist="38100" dir="2700000" algn="tl">
                    <a:srgbClr val="C0C0C0"/>
                  </a:outerShdw>
                </a:effectLst>
              </a:rPr>
              <a:t>Integración y pruebas</a:t>
            </a:r>
            <a:endParaRPr lang="es-ES_tradnl" dirty="0">
              <a:effectLst>
                <a:outerShdw blurRad="38100" dist="38100" dir="2700000" algn="tl">
                  <a:srgbClr val="C0C0C0"/>
                </a:outerShdw>
              </a:effectLst>
            </a:endParaRPr>
          </a:p>
          <a:p>
            <a:pPr>
              <a:defRPr/>
            </a:pPr>
            <a:r>
              <a:rPr lang="es-ES_tradnl" dirty="0">
                <a:effectLst>
                  <a:outerShdw blurRad="38100" dist="38100" dir="2700000" algn="tl">
                    <a:srgbClr val="C0C0C0"/>
                  </a:outerShdw>
                </a:effectLst>
              </a:rPr>
              <a:t>Verificación del correcto funcionamiento de cada módulo y todo el sistema una vez ha sido integrado, detectar errores en la codificación, definiciones de requerimientos y de diseño</a:t>
            </a:r>
          </a:p>
          <a:p>
            <a:pPr>
              <a:defRPr/>
            </a:pPr>
            <a:endParaRPr lang="es-ES_tradnl" sz="1200" dirty="0">
              <a:effectLst>
                <a:outerShdw blurRad="38100" dist="38100" dir="2700000" algn="tl">
                  <a:srgbClr val="C0C0C0"/>
                </a:outerShdw>
              </a:effectLst>
            </a:endParaRPr>
          </a:p>
          <a:p>
            <a:pPr>
              <a:defRPr/>
            </a:pPr>
            <a:r>
              <a:rPr lang="es-ES_tradnl" sz="2800" b="1" dirty="0" smtClean="0">
                <a:solidFill>
                  <a:srgbClr val="000099"/>
                </a:solidFill>
                <a:effectLst>
                  <a:outerShdw blurRad="38100" dist="38100" dir="2700000" algn="tl">
                    <a:srgbClr val="C0C0C0"/>
                  </a:outerShdw>
                </a:effectLst>
              </a:rPr>
              <a:t>6. </a:t>
            </a:r>
            <a:r>
              <a:rPr lang="es-ES_tradnl" sz="2800" b="1" dirty="0">
                <a:solidFill>
                  <a:srgbClr val="000099"/>
                </a:solidFill>
                <a:effectLst>
                  <a:outerShdw blurRad="38100" dist="38100" dir="2700000" algn="tl">
                    <a:srgbClr val="C0C0C0"/>
                  </a:outerShdw>
                </a:effectLst>
              </a:rPr>
              <a:t>Explotación y mantenimiento</a:t>
            </a:r>
            <a:endParaRPr lang="es-ES_tradnl" dirty="0">
              <a:effectLst>
                <a:outerShdw blurRad="38100" dist="38100" dir="2700000" algn="tl">
                  <a:srgbClr val="C0C0C0"/>
                </a:outerShdw>
              </a:effectLst>
            </a:endParaRPr>
          </a:p>
          <a:p>
            <a:pPr>
              <a:defRPr/>
            </a:pPr>
            <a:r>
              <a:rPr lang="es-ES_tradnl" dirty="0">
                <a:effectLst>
                  <a:outerShdw blurRad="38100" dist="38100" dir="2700000" algn="tl">
                    <a:srgbClr val="C0C0C0"/>
                  </a:outerShdw>
                </a:effectLst>
              </a:rPr>
              <a:t>Garantizar el mantenimiento del sistema, corrección de errores detectados en esta fase, adaptación del sistema a nuevos entornos. </a:t>
            </a:r>
          </a:p>
          <a:p>
            <a:pPr>
              <a:defRPr/>
            </a:pPr>
            <a:endParaRPr lang="es-ES_tradnl" dirty="0"/>
          </a:p>
          <a:p>
            <a:pPr>
              <a:defRPr/>
            </a:pPr>
            <a:r>
              <a:rPr lang="es-ES_tradnl" sz="2800" b="1" dirty="0">
                <a:solidFill>
                  <a:srgbClr val="339933"/>
                </a:solidFill>
                <a:effectLst>
                  <a:outerShdw blurRad="38100" dist="38100" dir="2700000" algn="tl">
                    <a:srgbClr val="C0C0C0"/>
                  </a:outerShdw>
                </a:effectLst>
              </a:rPr>
              <a:t>¿Cuál es la etapa que absorbe la mayoría de tiempo?</a:t>
            </a:r>
            <a:endParaRPr lang="es-ES_tradnl" sz="2800" dirty="0">
              <a:solidFill>
                <a:srgbClr val="339933"/>
              </a:solidFill>
              <a:effectLst>
                <a:outerShdw blurRad="38100" dist="38100" dir="2700000" algn="tl">
                  <a:srgbClr val="C0C0C0"/>
                </a:outerShdw>
              </a:effectLst>
            </a:endParaRPr>
          </a:p>
          <a:p>
            <a:pPr>
              <a:defRPr/>
            </a:pPr>
            <a:r>
              <a:rPr lang="es-ES_tradnl" sz="2800" dirty="0">
                <a:effectLst>
                  <a:outerShdw blurRad="38100" dist="38100" dir="2700000" algn="tl">
                    <a:srgbClr val="C0C0C0"/>
                  </a:outerShdw>
                </a:effectLst>
              </a:rPr>
              <a:t>La fase de explotación y mantenimiento, y  es un coste adicional para el cliente</a:t>
            </a:r>
          </a:p>
          <a:p>
            <a:pPr>
              <a:defRPr/>
            </a:pPr>
            <a:endParaRPr lang="es-ES_tradnl" dirty="0">
              <a:solidFill>
                <a:srgbClr val="008000"/>
              </a:solidFill>
              <a:effectLst>
                <a:outerShdw blurRad="38100" dist="38100" dir="2700000" algn="tl">
                  <a:srgbClr val="C0C0C0"/>
                </a:outerShdw>
              </a:effectLst>
            </a:endParaRPr>
          </a:p>
        </p:txBody>
      </p:sp>
      <p:sp>
        <p:nvSpPr>
          <p:cNvPr id="36868" name="Text Box 1028"/>
          <p:cNvSpPr txBox="1">
            <a:spLocks noChangeArrowheads="1"/>
          </p:cNvSpPr>
          <p:nvPr/>
        </p:nvSpPr>
        <p:spPr bwMode="auto">
          <a:xfrm>
            <a:off x="190500" y="336550"/>
            <a:ext cx="8751888" cy="590550"/>
          </a:xfrm>
          <a:prstGeom prst="rect">
            <a:avLst/>
          </a:prstGeom>
          <a:gradFill rotWithShape="0">
            <a:gsLst>
              <a:gs pos="0">
                <a:srgbClr val="0000FF"/>
              </a:gs>
              <a:gs pos="100000">
                <a:srgbClr val="0000FF">
                  <a:gamma/>
                  <a:shade val="46275"/>
                  <a:invGamma/>
                </a:srgbClr>
              </a:gs>
            </a:gsLst>
            <a:lin ang="5400000" scaled="1"/>
          </a:gradFill>
          <a:ln w="9525">
            <a:solidFill>
              <a:srgbClr val="004000"/>
            </a:solidFill>
            <a:miter lim="800000"/>
            <a:headEnd/>
            <a:tailEnd/>
          </a:ln>
          <a:effectLst/>
        </p:spPr>
        <p:txBody>
          <a:bodyPr/>
          <a:lstStyle/>
          <a:p>
            <a:pPr algn="ctr">
              <a:defRPr/>
            </a:pPr>
            <a:r>
              <a:rPr lang="es-ES_tradnl" sz="3600" b="1" dirty="0">
                <a:solidFill>
                  <a:srgbClr val="FFFF66"/>
                </a:solidFill>
                <a:effectLst>
                  <a:outerShdw blurRad="38100" dist="38100" dir="2700000" algn="tl">
                    <a:srgbClr val="000000"/>
                  </a:outerShdw>
                </a:effectLst>
              </a:rPr>
              <a:t>Ciclo de vida </a:t>
            </a:r>
            <a:endParaRPr lang="es-ES_tradnl" sz="4000" b="1" dirty="0">
              <a:effectLst>
                <a:outerShdw blurRad="38100" dist="38100" dir="2700000" algn="tl">
                  <a:srgbClr val="FFFFFF"/>
                </a:outerShdw>
              </a:effectLs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735013" y="620713"/>
            <a:ext cx="8229600" cy="288925"/>
          </a:xfrm>
        </p:spPr>
        <p:txBody>
          <a:bodyPr>
            <a:normAutofit fontScale="90000"/>
          </a:bodyPr>
          <a:lstStyle/>
          <a:p>
            <a:pPr algn="r" eaLnBrk="1" hangingPunct="1">
              <a:defRPr/>
            </a:pPr>
            <a:r>
              <a:rPr lang="es-ES" smtClean="0">
                <a:solidFill>
                  <a:srgbClr val="3864A5"/>
                </a:solidFill>
              </a:rPr>
              <a:t>Introducción Ingeniería del Software</a:t>
            </a:r>
          </a:p>
        </p:txBody>
      </p:sp>
      <p:sp>
        <p:nvSpPr>
          <p:cNvPr id="22531" name="Rectangle 3"/>
          <p:cNvSpPr>
            <a:spLocks noChangeArrowheads="1"/>
          </p:cNvSpPr>
          <p:nvPr/>
        </p:nvSpPr>
        <p:spPr bwMode="auto">
          <a:xfrm>
            <a:off x="827088" y="1412875"/>
            <a:ext cx="8066087" cy="287338"/>
          </a:xfrm>
          <a:prstGeom prst="rect">
            <a:avLst/>
          </a:prstGeom>
          <a:solidFill>
            <a:srgbClr val="3864A5"/>
          </a:solidFill>
          <a:ln w="9525" algn="ctr">
            <a:noFill/>
            <a:miter lim="800000"/>
            <a:headEnd/>
            <a:tailEnd/>
          </a:ln>
          <a:effectLst>
            <a:outerShdw dist="71842" dir="2700000" algn="ctr" rotWithShape="0">
              <a:srgbClr val="C0C0C0">
                <a:alpha val="50000"/>
              </a:srgbClr>
            </a:outerShdw>
          </a:effectLst>
        </p:spPr>
        <p:txBody>
          <a:bodyPr wrap="none" anchor="ctr"/>
          <a:lstStyle/>
          <a:p>
            <a:pPr>
              <a:defRPr/>
            </a:pPr>
            <a:r>
              <a:rPr lang="es-ES" b="1">
                <a:solidFill>
                  <a:schemeClr val="bg1"/>
                </a:solidFill>
                <a:latin typeface="Verdana" pitchFamily="34" charset="0"/>
              </a:rPr>
              <a:t>Principales organizaciones de estandarización</a:t>
            </a:r>
          </a:p>
        </p:txBody>
      </p:sp>
      <p:sp>
        <p:nvSpPr>
          <p:cNvPr id="22532" name="Rectangle 4"/>
          <p:cNvSpPr>
            <a:spLocks noChangeArrowheads="1"/>
          </p:cNvSpPr>
          <p:nvPr/>
        </p:nvSpPr>
        <p:spPr bwMode="auto">
          <a:xfrm>
            <a:off x="827088" y="2262188"/>
            <a:ext cx="2808287" cy="287337"/>
          </a:xfrm>
          <a:prstGeom prst="rect">
            <a:avLst/>
          </a:prstGeom>
          <a:noFill/>
          <a:ln w="9525" algn="ctr">
            <a:noFill/>
            <a:miter lim="800000"/>
            <a:headEnd/>
            <a:tailEnd/>
          </a:ln>
          <a:effectLst>
            <a:outerShdw dist="53882" dir="2700000" algn="ctr" rotWithShape="0">
              <a:srgbClr val="C0C0C0">
                <a:alpha val="50000"/>
              </a:srgbClr>
            </a:outerShdw>
          </a:effectLst>
        </p:spPr>
        <p:txBody>
          <a:bodyPr wrap="none" anchor="ctr"/>
          <a:lstStyle/>
          <a:p>
            <a:pPr marL="177800" indent="-177800">
              <a:buSzPct val="125000"/>
              <a:buFont typeface="Wingdings" pitchFamily="2" charset="2"/>
              <a:buChar char="§"/>
              <a:defRPr/>
            </a:pPr>
            <a:r>
              <a:rPr lang="es-ES" sz="1600" b="1">
                <a:solidFill>
                  <a:schemeClr val="accent2"/>
                </a:solidFill>
                <a:latin typeface="Verdana" pitchFamily="34" charset="0"/>
              </a:rPr>
              <a:t>ISO</a:t>
            </a:r>
          </a:p>
        </p:txBody>
      </p:sp>
      <p:sp>
        <p:nvSpPr>
          <p:cNvPr id="22534" name="Rectangle 6"/>
          <p:cNvSpPr>
            <a:spLocks noChangeArrowheads="1"/>
          </p:cNvSpPr>
          <p:nvPr/>
        </p:nvSpPr>
        <p:spPr bwMode="auto">
          <a:xfrm>
            <a:off x="827088" y="3414713"/>
            <a:ext cx="3384550" cy="287337"/>
          </a:xfrm>
          <a:prstGeom prst="rect">
            <a:avLst/>
          </a:prstGeom>
          <a:noFill/>
          <a:ln w="9525" algn="ctr">
            <a:noFill/>
            <a:miter lim="800000"/>
            <a:headEnd/>
            <a:tailEnd/>
          </a:ln>
          <a:effectLst>
            <a:outerShdw dist="53882" dir="2700000" algn="ctr" rotWithShape="0">
              <a:srgbClr val="C0C0C0">
                <a:alpha val="50000"/>
              </a:srgbClr>
            </a:outerShdw>
          </a:effectLst>
        </p:spPr>
        <p:txBody>
          <a:bodyPr wrap="none" anchor="ctr"/>
          <a:lstStyle/>
          <a:p>
            <a:pPr marL="177800" indent="-177800">
              <a:buSzPct val="125000"/>
              <a:buFont typeface="Wingdings" pitchFamily="2" charset="2"/>
              <a:buChar char="§"/>
              <a:defRPr/>
            </a:pPr>
            <a:r>
              <a:rPr lang="es-ES" sz="1600" b="1">
                <a:solidFill>
                  <a:schemeClr val="accent2"/>
                </a:solidFill>
                <a:latin typeface="Verdana" pitchFamily="34" charset="0"/>
              </a:rPr>
              <a:t>SEI</a:t>
            </a:r>
          </a:p>
        </p:txBody>
      </p:sp>
      <p:pic>
        <p:nvPicPr>
          <p:cNvPr id="18438" name="Picture 8"/>
          <p:cNvPicPr>
            <a:picLocks noChangeAspect="1" noChangeArrowheads="1"/>
          </p:cNvPicPr>
          <p:nvPr/>
        </p:nvPicPr>
        <p:blipFill>
          <a:blip r:embed="rId3"/>
          <a:srcRect/>
          <a:stretch>
            <a:fillRect/>
          </a:stretch>
        </p:blipFill>
        <p:spPr bwMode="auto">
          <a:xfrm>
            <a:off x="2484438" y="2046288"/>
            <a:ext cx="1814512" cy="723900"/>
          </a:xfrm>
          <a:prstGeom prst="rect">
            <a:avLst/>
          </a:prstGeom>
          <a:noFill/>
          <a:ln w="9525" algn="ctr">
            <a:noFill/>
            <a:miter lim="800000"/>
            <a:headEnd/>
            <a:tailEnd/>
          </a:ln>
        </p:spPr>
      </p:pic>
      <p:pic>
        <p:nvPicPr>
          <p:cNvPr id="18439" name="Picture 9"/>
          <p:cNvPicPr>
            <a:picLocks noChangeAspect="1" noChangeArrowheads="1"/>
          </p:cNvPicPr>
          <p:nvPr/>
        </p:nvPicPr>
        <p:blipFill>
          <a:blip r:embed="rId4"/>
          <a:srcRect/>
          <a:stretch>
            <a:fillRect/>
          </a:stretch>
        </p:blipFill>
        <p:spPr bwMode="auto">
          <a:xfrm>
            <a:off x="2843213" y="3414713"/>
            <a:ext cx="2428875" cy="409575"/>
          </a:xfrm>
          <a:prstGeom prst="rect">
            <a:avLst/>
          </a:prstGeom>
          <a:noFill/>
          <a:ln w="9525" algn="ctr">
            <a:noFill/>
            <a:miter lim="800000"/>
            <a:headEnd/>
            <a:tailEnd/>
          </a:ln>
        </p:spPr>
      </p:pic>
      <p:sp>
        <p:nvSpPr>
          <p:cNvPr id="24580" name="Rectangle 4"/>
          <p:cNvSpPr>
            <a:spLocks noChangeArrowheads="1"/>
          </p:cNvSpPr>
          <p:nvPr/>
        </p:nvSpPr>
        <p:spPr bwMode="auto">
          <a:xfrm>
            <a:off x="900113" y="4638675"/>
            <a:ext cx="3024187" cy="287338"/>
          </a:xfrm>
          <a:prstGeom prst="rect">
            <a:avLst/>
          </a:prstGeom>
          <a:noFill/>
          <a:ln w="9525" algn="ctr">
            <a:noFill/>
            <a:miter lim="800000"/>
            <a:headEnd/>
            <a:tailEnd/>
          </a:ln>
          <a:effectLst>
            <a:outerShdw dist="53882" dir="2700000" algn="ctr" rotWithShape="0">
              <a:srgbClr val="C0C0C0">
                <a:alpha val="50000"/>
              </a:srgbClr>
            </a:outerShdw>
          </a:effectLst>
        </p:spPr>
        <p:txBody>
          <a:bodyPr wrap="none" anchor="ctr"/>
          <a:lstStyle/>
          <a:p>
            <a:pPr marL="177800" indent="-177800">
              <a:buSzPct val="125000"/>
              <a:buFont typeface="Wingdings" pitchFamily="2" charset="2"/>
              <a:buChar char="§"/>
              <a:defRPr/>
            </a:pPr>
            <a:r>
              <a:rPr lang="es-ES" sz="1600" b="1">
                <a:solidFill>
                  <a:schemeClr val="accent2"/>
                </a:solidFill>
                <a:latin typeface="Verdana" pitchFamily="34" charset="0"/>
              </a:rPr>
              <a:t>IEEE Computer Society</a:t>
            </a:r>
          </a:p>
        </p:txBody>
      </p:sp>
      <p:sp>
        <p:nvSpPr>
          <p:cNvPr id="18441" name="Rectangle 5"/>
          <p:cNvSpPr>
            <a:spLocks noChangeArrowheads="1"/>
          </p:cNvSpPr>
          <p:nvPr/>
        </p:nvSpPr>
        <p:spPr bwMode="auto">
          <a:xfrm>
            <a:off x="900113" y="5070475"/>
            <a:ext cx="5761037" cy="431800"/>
          </a:xfrm>
          <a:prstGeom prst="rect">
            <a:avLst/>
          </a:prstGeom>
          <a:noFill/>
          <a:ln w="9525">
            <a:noFill/>
            <a:miter lim="800000"/>
            <a:headEnd/>
            <a:tailEnd/>
          </a:ln>
        </p:spPr>
        <p:txBody>
          <a:bodyPr/>
          <a:lstStyle/>
          <a:p>
            <a:pPr>
              <a:spcBef>
                <a:spcPct val="50000"/>
              </a:spcBef>
            </a:pPr>
            <a:r>
              <a:rPr lang="es-ES" sz="1200">
                <a:latin typeface="Verdana" pitchFamily="34" charset="0"/>
              </a:rPr>
              <a:t>IEEE Es el Instituto de Ingenieros en electricidad y electrónica (Institute of Electrical and Electronics Engineers).</a:t>
            </a:r>
          </a:p>
        </p:txBody>
      </p:sp>
      <p:pic>
        <p:nvPicPr>
          <p:cNvPr id="18442" name="Picture 6"/>
          <p:cNvPicPr>
            <a:picLocks noChangeAspect="1" noChangeArrowheads="1"/>
          </p:cNvPicPr>
          <p:nvPr/>
        </p:nvPicPr>
        <p:blipFill>
          <a:blip r:embed="rId5"/>
          <a:srcRect/>
          <a:stretch>
            <a:fillRect/>
          </a:stretch>
        </p:blipFill>
        <p:spPr bwMode="auto">
          <a:xfrm>
            <a:off x="7308850" y="4638675"/>
            <a:ext cx="1385888" cy="877888"/>
          </a:xfrm>
          <a:prstGeom prst="rect">
            <a:avLst/>
          </a:prstGeom>
          <a:noFill/>
          <a:ln w="9525" algn="ctr">
            <a:noFill/>
            <a:miter lim="800000"/>
            <a:headEnd/>
            <a:tailEnd/>
          </a:ln>
        </p:spPr>
      </p:pic>
      <p:sp>
        <p:nvSpPr>
          <p:cNvPr id="11" name="10 Marcador de pie de página"/>
          <p:cNvSpPr>
            <a:spLocks noGrp="1"/>
          </p:cNvSpPr>
          <p:nvPr>
            <p:ph type="ftr" sz="quarter" idx="12"/>
          </p:nvPr>
        </p:nvSpPr>
        <p:spPr/>
        <p:txBody>
          <a:bodyPr/>
          <a:lstStyle/>
          <a:p>
            <a:pPr>
              <a:defRPr/>
            </a:pPr>
            <a:r>
              <a:rPr lang="es-CO"/>
              <a:t>Ing-Sonia Godoy H</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735013" y="620713"/>
            <a:ext cx="8229600" cy="288925"/>
          </a:xfrm>
        </p:spPr>
        <p:txBody>
          <a:bodyPr>
            <a:normAutofit fontScale="90000"/>
          </a:bodyPr>
          <a:lstStyle/>
          <a:p>
            <a:pPr algn="r" eaLnBrk="1" hangingPunct="1">
              <a:defRPr/>
            </a:pPr>
            <a:r>
              <a:rPr lang="es-ES" smtClean="0">
                <a:solidFill>
                  <a:srgbClr val="3864A5"/>
                </a:solidFill>
              </a:rPr>
              <a:t>Introducción Ingeniería del Software</a:t>
            </a:r>
          </a:p>
        </p:txBody>
      </p:sp>
      <p:sp>
        <p:nvSpPr>
          <p:cNvPr id="38915" name="Rectangle 3"/>
          <p:cNvSpPr>
            <a:spLocks noChangeArrowheads="1"/>
          </p:cNvSpPr>
          <p:nvPr/>
        </p:nvSpPr>
        <p:spPr bwMode="auto">
          <a:xfrm>
            <a:off x="827088" y="1125538"/>
            <a:ext cx="8066087" cy="287337"/>
          </a:xfrm>
          <a:prstGeom prst="rect">
            <a:avLst/>
          </a:prstGeom>
          <a:solidFill>
            <a:srgbClr val="3864A5"/>
          </a:solidFill>
          <a:ln w="9525" algn="ctr">
            <a:noFill/>
            <a:miter lim="800000"/>
            <a:headEnd/>
            <a:tailEnd/>
          </a:ln>
          <a:effectLst>
            <a:outerShdw dist="71842" dir="2700000" algn="ctr" rotWithShape="0">
              <a:srgbClr val="C0C0C0">
                <a:alpha val="50000"/>
              </a:srgbClr>
            </a:outerShdw>
          </a:effectLst>
        </p:spPr>
        <p:txBody>
          <a:bodyPr wrap="none" anchor="ctr"/>
          <a:lstStyle/>
          <a:p>
            <a:pPr>
              <a:defRPr/>
            </a:pPr>
            <a:r>
              <a:rPr lang="es-ES" b="1">
                <a:solidFill>
                  <a:schemeClr val="bg1"/>
                </a:solidFill>
                <a:latin typeface="Verdana" pitchFamily="34" charset="0"/>
              </a:rPr>
              <a:t>ISO 12207</a:t>
            </a:r>
          </a:p>
        </p:txBody>
      </p:sp>
      <p:sp>
        <p:nvSpPr>
          <p:cNvPr id="19460" name="Rectangle 4"/>
          <p:cNvSpPr>
            <a:spLocks noGrp="1" noChangeArrowheads="1"/>
          </p:cNvSpPr>
          <p:nvPr>
            <p:ph type="body" idx="1"/>
          </p:nvPr>
        </p:nvSpPr>
        <p:spPr>
          <a:xfrm>
            <a:off x="900113" y="1628775"/>
            <a:ext cx="7920037" cy="287338"/>
          </a:xfrm>
          <a:noFill/>
        </p:spPr>
        <p:txBody>
          <a:bodyPr/>
          <a:lstStyle/>
          <a:p>
            <a:pPr marL="177800" indent="-177800" eaLnBrk="1" hangingPunct="1">
              <a:buClr>
                <a:srgbClr val="FF0000"/>
              </a:buClr>
              <a:buSzPct val="125000"/>
              <a:buFont typeface="Wingdings" pitchFamily="2" charset="2"/>
              <a:buChar char="§"/>
            </a:pPr>
            <a:r>
              <a:rPr lang="es-UY" smtClean="0"/>
              <a:t>ISO 1227 define los procesos que componen el ciclo de vida del software</a:t>
            </a:r>
          </a:p>
        </p:txBody>
      </p:sp>
      <p:grpSp>
        <p:nvGrpSpPr>
          <p:cNvPr id="19461" name="Group 5"/>
          <p:cNvGrpSpPr>
            <a:grpSpLocks/>
          </p:cNvGrpSpPr>
          <p:nvPr/>
        </p:nvGrpSpPr>
        <p:grpSpPr bwMode="auto">
          <a:xfrm>
            <a:off x="1476375" y="3213100"/>
            <a:ext cx="1560513" cy="1289050"/>
            <a:chOff x="930" y="2568"/>
            <a:chExt cx="983" cy="812"/>
          </a:xfrm>
        </p:grpSpPr>
        <p:sp>
          <p:nvSpPr>
            <p:cNvPr id="19495" name="Oval 6"/>
            <p:cNvSpPr>
              <a:spLocks noChangeArrowheads="1"/>
            </p:cNvSpPr>
            <p:nvPr/>
          </p:nvSpPr>
          <p:spPr bwMode="auto">
            <a:xfrm>
              <a:off x="930" y="2568"/>
              <a:ext cx="983" cy="812"/>
            </a:xfrm>
            <a:prstGeom prst="ellipse">
              <a:avLst/>
            </a:prstGeom>
            <a:solidFill>
              <a:srgbClr val="CCFFFF"/>
            </a:solidFill>
            <a:ln w="9525">
              <a:round/>
              <a:headEnd/>
              <a:tailEnd/>
            </a:ln>
            <a:scene3d>
              <a:camera prst="legacyObliqueBottomLeft"/>
              <a:lightRig rig="legacyFlat3" dir="t"/>
            </a:scene3d>
            <a:sp3d extrusionH="100000" prstMaterial="legacyMatte">
              <a:bevelT w="13500" h="13500" prst="angle"/>
              <a:bevelB w="13500" h="13500" prst="angle"/>
              <a:extrusionClr>
                <a:srgbClr val="CCFFFF"/>
              </a:extrusionClr>
            </a:sp3d>
          </p:spPr>
          <p:txBody>
            <a:bodyPr lIns="90000" tIns="46800" rIns="90000" bIns="46800" anchor="ctr">
              <a:flatTx/>
            </a:bodyPr>
            <a:lstStyle/>
            <a:p>
              <a:pPr algn="ctr">
                <a:spcBef>
                  <a:spcPct val="50000"/>
                </a:spcBef>
              </a:pPr>
              <a:endParaRPr lang="es-ES" sz="1200" b="1">
                <a:latin typeface="Verdana" pitchFamily="34" charset="0"/>
              </a:endParaRPr>
            </a:p>
          </p:txBody>
        </p:sp>
        <p:sp>
          <p:nvSpPr>
            <p:cNvPr id="19496" name="Rectangle 7"/>
            <p:cNvSpPr>
              <a:spLocks noChangeArrowheads="1"/>
            </p:cNvSpPr>
            <p:nvPr/>
          </p:nvSpPr>
          <p:spPr bwMode="auto">
            <a:xfrm>
              <a:off x="1020" y="2659"/>
              <a:ext cx="794" cy="173"/>
            </a:xfrm>
            <a:prstGeom prst="rect">
              <a:avLst/>
            </a:prstGeom>
            <a:noFill/>
            <a:ln w="9525" algn="ctr">
              <a:noFill/>
              <a:miter lim="800000"/>
              <a:headEnd/>
              <a:tailEnd/>
            </a:ln>
          </p:spPr>
          <p:txBody>
            <a:bodyPr wrap="none" lIns="90000" tIns="46800" rIns="90000" bIns="46800" anchor="ctr">
              <a:spAutoFit/>
            </a:bodyPr>
            <a:lstStyle/>
            <a:p>
              <a:pPr algn="ctr">
                <a:spcBef>
                  <a:spcPct val="50000"/>
                </a:spcBef>
              </a:pPr>
              <a:r>
                <a:rPr lang="es-ES" sz="1200" b="1">
                  <a:latin typeface="Verdana" pitchFamily="34" charset="0"/>
                </a:rPr>
                <a:t>Ciclo de vida</a:t>
              </a:r>
            </a:p>
          </p:txBody>
        </p:sp>
        <p:sp>
          <p:nvSpPr>
            <p:cNvPr id="19497" name="Rectangle 8"/>
            <p:cNvSpPr>
              <a:spLocks noChangeArrowheads="1"/>
            </p:cNvSpPr>
            <p:nvPr/>
          </p:nvSpPr>
          <p:spPr bwMode="auto">
            <a:xfrm>
              <a:off x="1156" y="2840"/>
              <a:ext cx="531" cy="154"/>
            </a:xfrm>
            <a:prstGeom prst="rect">
              <a:avLst/>
            </a:prstGeom>
            <a:noFill/>
            <a:ln w="9525" algn="ctr">
              <a:noFill/>
              <a:miter lim="800000"/>
              <a:headEnd/>
              <a:tailEnd/>
            </a:ln>
          </p:spPr>
          <p:txBody>
            <a:bodyPr wrap="none" lIns="90000" tIns="46800" rIns="90000" bIns="46800" anchor="ctr">
              <a:spAutoFit/>
            </a:bodyPr>
            <a:lstStyle/>
            <a:p>
              <a:pPr>
                <a:spcBef>
                  <a:spcPct val="50000"/>
                </a:spcBef>
              </a:pPr>
              <a:r>
                <a:rPr lang="es-ES" sz="1000" b="1">
                  <a:latin typeface="Verdana" pitchFamily="34" charset="0"/>
                </a:rPr>
                <a:t>Concepto</a:t>
              </a:r>
            </a:p>
          </p:txBody>
        </p:sp>
        <p:sp>
          <p:nvSpPr>
            <p:cNvPr id="19498" name="Rectangle 9"/>
            <p:cNvSpPr>
              <a:spLocks noChangeArrowheads="1"/>
            </p:cNvSpPr>
            <p:nvPr/>
          </p:nvSpPr>
          <p:spPr bwMode="auto">
            <a:xfrm>
              <a:off x="1156" y="3113"/>
              <a:ext cx="495" cy="154"/>
            </a:xfrm>
            <a:prstGeom prst="rect">
              <a:avLst/>
            </a:prstGeom>
            <a:noFill/>
            <a:ln w="9525" algn="ctr">
              <a:noFill/>
              <a:miter lim="800000"/>
              <a:headEnd/>
              <a:tailEnd/>
            </a:ln>
          </p:spPr>
          <p:txBody>
            <a:bodyPr wrap="none" lIns="90000" tIns="46800" rIns="90000" bIns="46800" anchor="ctr">
              <a:spAutoFit/>
            </a:bodyPr>
            <a:lstStyle/>
            <a:p>
              <a:pPr>
                <a:spcBef>
                  <a:spcPct val="50000"/>
                </a:spcBef>
              </a:pPr>
              <a:r>
                <a:rPr lang="es-ES" sz="1000" b="1">
                  <a:latin typeface="Verdana" pitchFamily="34" charset="0"/>
                </a:rPr>
                <a:t>Retirada</a:t>
              </a:r>
            </a:p>
          </p:txBody>
        </p:sp>
        <p:sp>
          <p:nvSpPr>
            <p:cNvPr id="19499" name="AutoShape 10"/>
            <p:cNvSpPr>
              <a:spLocks noChangeArrowheads="1"/>
            </p:cNvSpPr>
            <p:nvPr/>
          </p:nvSpPr>
          <p:spPr bwMode="auto">
            <a:xfrm>
              <a:off x="1066" y="2886"/>
              <a:ext cx="90" cy="363"/>
            </a:xfrm>
            <a:prstGeom prst="downArrow">
              <a:avLst>
                <a:gd name="adj1" fmla="val 50000"/>
                <a:gd name="adj2" fmla="val 100833"/>
              </a:avLst>
            </a:prstGeom>
            <a:solidFill>
              <a:srgbClr val="CCFFCC"/>
            </a:solidFill>
            <a:ln w="9525" algn="ctr">
              <a:noFill/>
              <a:miter lim="800000"/>
              <a:headEnd/>
              <a:tailEnd/>
            </a:ln>
            <a:effectLst>
              <a:prstShdw prst="shdw17" dist="17961" dir="2700000">
                <a:srgbClr val="7A997A"/>
              </a:prstShdw>
            </a:effectLst>
          </p:spPr>
          <p:txBody>
            <a:bodyPr lIns="90000" tIns="46800" rIns="90000" bIns="46800" anchor="ctr">
              <a:spAutoFit/>
            </a:bodyPr>
            <a:lstStyle/>
            <a:p>
              <a:endParaRPr lang="es-ES"/>
            </a:p>
          </p:txBody>
        </p:sp>
      </p:grpSp>
      <p:sp>
        <p:nvSpPr>
          <p:cNvPr id="19462" name="Oval 11"/>
          <p:cNvSpPr>
            <a:spLocks noChangeArrowheads="1"/>
          </p:cNvSpPr>
          <p:nvPr/>
        </p:nvSpPr>
        <p:spPr bwMode="auto">
          <a:xfrm>
            <a:off x="3635375" y="2636838"/>
            <a:ext cx="2592388" cy="2305050"/>
          </a:xfrm>
          <a:prstGeom prst="ellipse">
            <a:avLst/>
          </a:prstGeom>
          <a:solidFill>
            <a:srgbClr val="CCFFFF"/>
          </a:solidFill>
          <a:ln w="9525">
            <a:round/>
            <a:headEnd/>
            <a:tailEnd/>
          </a:ln>
          <a:scene3d>
            <a:camera prst="legacyObliqueBottomLeft"/>
            <a:lightRig rig="legacyFlat3" dir="t"/>
          </a:scene3d>
          <a:sp3d extrusionH="100000" prstMaterial="legacyMatte">
            <a:bevelT w="13500" h="13500" prst="angle"/>
            <a:bevelB w="13500" h="13500" prst="angle"/>
            <a:extrusionClr>
              <a:srgbClr val="CCFFFF"/>
            </a:extrusionClr>
          </a:sp3d>
        </p:spPr>
        <p:txBody>
          <a:bodyPr lIns="90000" tIns="46800" rIns="90000" bIns="46800" anchor="ctr">
            <a:flatTx/>
          </a:bodyPr>
          <a:lstStyle/>
          <a:p>
            <a:pPr algn="ctr">
              <a:spcBef>
                <a:spcPct val="50000"/>
              </a:spcBef>
            </a:pPr>
            <a:endParaRPr lang="es-ES" sz="1200" b="1">
              <a:latin typeface="Verdana" pitchFamily="34" charset="0"/>
            </a:endParaRPr>
          </a:p>
        </p:txBody>
      </p:sp>
      <p:grpSp>
        <p:nvGrpSpPr>
          <p:cNvPr id="19463" name="Group 12"/>
          <p:cNvGrpSpPr>
            <a:grpSpLocks/>
          </p:cNvGrpSpPr>
          <p:nvPr/>
        </p:nvGrpSpPr>
        <p:grpSpPr bwMode="auto">
          <a:xfrm>
            <a:off x="4500563" y="2709863"/>
            <a:ext cx="865187" cy="792162"/>
            <a:chOff x="2789" y="2205"/>
            <a:chExt cx="545" cy="499"/>
          </a:xfrm>
        </p:grpSpPr>
        <p:sp>
          <p:nvSpPr>
            <p:cNvPr id="19493" name="Oval 13"/>
            <p:cNvSpPr>
              <a:spLocks noChangeArrowheads="1"/>
            </p:cNvSpPr>
            <p:nvPr/>
          </p:nvSpPr>
          <p:spPr bwMode="auto">
            <a:xfrm>
              <a:off x="2789" y="2205"/>
              <a:ext cx="545" cy="499"/>
            </a:xfrm>
            <a:prstGeom prst="ellipse">
              <a:avLst/>
            </a:prstGeom>
            <a:solidFill>
              <a:srgbClr val="CCFFCC"/>
            </a:solidFill>
            <a:ln w="9525" algn="ctr">
              <a:noFill/>
              <a:round/>
              <a:headEnd/>
              <a:tailEnd/>
            </a:ln>
            <a:effectLst>
              <a:prstShdw prst="shdw17" dist="17961" dir="2700000">
                <a:srgbClr val="7A997A"/>
              </a:prstShdw>
            </a:effectLst>
          </p:spPr>
          <p:txBody>
            <a:bodyPr lIns="90000" tIns="46800" rIns="90000" bIns="46800" anchor="ctr">
              <a:spAutoFit/>
            </a:bodyPr>
            <a:lstStyle/>
            <a:p>
              <a:endParaRPr lang="es-ES"/>
            </a:p>
          </p:txBody>
        </p:sp>
        <p:sp>
          <p:nvSpPr>
            <p:cNvPr id="19494" name="Rectangle 14"/>
            <p:cNvSpPr>
              <a:spLocks noChangeArrowheads="1"/>
            </p:cNvSpPr>
            <p:nvPr/>
          </p:nvSpPr>
          <p:spPr bwMode="auto">
            <a:xfrm>
              <a:off x="2818" y="2316"/>
              <a:ext cx="470" cy="298"/>
            </a:xfrm>
            <a:prstGeom prst="rect">
              <a:avLst/>
            </a:prstGeom>
            <a:noFill/>
            <a:ln w="9525" algn="ctr">
              <a:noFill/>
              <a:miter lim="800000"/>
              <a:headEnd/>
              <a:tailEnd/>
            </a:ln>
          </p:spPr>
          <p:txBody>
            <a:bodyPr wrap="none" lIns="90000" tIns="46800" rIns="90000" bIns="46800" anchor="ctr">
              <a:spAutoFit/>
            </a:bodyPr>
            <a:lstStyle/>
            <a:p>
              <a:pPr algn="ctr">
                <a:spcBef>
                  <a:spcPct val="50000"/>
                </a:spcBef>
              </a:pPr>
              <a:r>
                <a:rPr lang="es-ES" sz="1000" b="1">
                  <a:latin typeface="Verdana" pitchFamily="34" charset="0"/>
                </a:rPr>
                <a:t>Proceso</a:t>
              </a:r>
            </a:p>
            <a:p>
              <a:pPr algn="ctr">
                <a:spcBef>
                  <a:spcPct val="50000"/>
                </a:spcBef>
              </a:pPr>
              <a:r>
                <a:rPr lang="es-ES" sz="1000" b="1">
                  <a:latin typeface="Verdana" pitchFamily="34" charset="0"/>
                </a:rPr>
                <a:t>1</a:t>
              </a:r>
            </a:p>
          </p:txBody>
        </p:sp>
      </p:grpSp>
      <p:grpSp>
        <p:nvGrpSpPr>
          <p:cNvPr id="19464" name="Group 15"/>
          <p:cNvGrpSpPr>
            <a:grpSpLocks/>
          </p:cNvGrpSpPr>
          <p:nvPr/>
        </p:nvGrpSpPr>
        <p:grpSpPr bwMode="auto">
          <a:xfrm>
            <a:off x="3924300" y="3789363"/>
            <a:ext cx="865188" cy="792162"/>
            <a:chOff x="2517" y="2704"/>
            <a:chExt cx="545" cy="499"/>
          </a:xfrm>
        </p:grpSpPr>
        <p:sp>
          <p:nvSpPr>
            <p:cNvPr id="19491" name="Oval 16"/>
            <p:cNvSpPr>
              <a:spLocks noChangeArrowheads="1"/>
            </p:cNvSpPr>
            <p:nvPr/>
          </p:nvSpPr>
          <p:spPr bwMode="auto">
            <a:xfrm>
              <a:off x="2517" y="2704"/>
              <a:ext cx="545" cy="499"/>
            </a:xfrm>
            <a:prstGeom prst="ellipse">
              <a:avLst/>
            </a:prstGeom>
            <a:solidFill>
              <a:srgbClr val="CCFFCC"/>
            </a:solidFill>
            <a:ln w="9525" algn="ctr">
              <a:noFill/>
              <a:round/>
              <a:headEnd/>
              <a:tailEnd/>
            </a:ln>
            <a:effectLst>
              <a:prstShdw prst="shdw17" dist="17961" dir="2700000">
                <a:srgbClr val="7A997A"/>
              </a:prstShdw>
            </a:effectLst>
          </p:spPr>
          <p:txBody>
            <a:bodyPr lIns="90000" tIns="46800" rIns="90000" bIns="46800" anchor="ctr">
              <a:spAutoFit/>
            </a:bodyPr>
            <a:lstStyle/>
            <a:p>
              <a:endParaRPr lang="es-ES"/>
            </a:p>
          </p:txBody>
        </p:sp>
        <p:sp>
          <p:nvSpPr>
            <p:cNvPr id="19492" name="Rectangle 17"/>
            <p:cNvSpPr>
              <a:spLocks noChangeArrowheads="1"/>
            </p:cNvSpPr>
            <p:nvPr/>
          </p:nvSpPr>
          <p:spPr bwMode="auto">
            <a:xfrm>
              <a:off x="2683" y="2867"/>
              <a:ext cx="198" cy="154"/>
            </a:xfrm>
            <a:prstGeom prst="rect">
              <a:avLst/>
            </a:prstGeom>
            <a:noFill/>
            <a:ln w="9525" algn="ctr">
              <a:noFill/>
              <a:miter lim="800000"/>
              <a:headEnd/>
              <a:tailEnd/>
            </a:ln>
          </p:spPr>
          <p:txBody>
            <a:bodyPr wrap="none" lIns="90000" tIns="46800" rIns="90000" bIns="46800" anchor="ctr">
              <a:spAutoFit/>
            </a:bodyPr>
            <a:lstStyle/>
            <a:p>
              <a:pPr algn="ctr">
                <a:spcBef>
                  <a:spcPct val="50000"/>
                </a:spcBef>
              </a:pPr>
              <a:r>
                <a:rPr lang="es-ES" sz="1000" b="1">
                  <a:latin typeface="Verdana" pitchFamily="34" charset="0"/>
                </a:rPr>
                <a:t>…</a:t>
              </a:r>
            </a:p>
          </p:txBody>
        </p:sp>
      </p:grpSp>
      <p:grpSp>
        <p:nvGrpSpPr>
          <p:cNvPr id="19465" name="Group 18"/>
          <p:cNvGrpSpPr>
            <a:grpSpLocks/>
          </p:cNvGrpSpPr>
          <p:nvPr/>
        </p:nvGrpSpPr>
        <p:grpSpPr bwMode="auto">
          <a:xfrm>
            <a:off x="5146675" y="3789363"/>
            <a:ext cx="865188" cy="792162"/>
            <a:chOff x="3197" y="2704"/>
            <a:chExt cx="545" cy="499"/>
          </a:xfrm>
        </p:grpSpPr>
        <p:sp>
          <p:nvSpPr>
            <p:cNvPr id="19489" name="Oval 19"/>
            <p:cNvSpPr>
              <a:spLocks noChangeArrowheads="1"/>
            </p:cNvSpPr>
            <p:nvPr/>
          </p:nvSpPr>
          <p:spPr bwMode="auto">
            <a:xfrm>
              <a:off x="3197" y="2704"/>
              <a:ext cx="545" cy="499"/>
            </a:xfrm>
            <a:prstGeom prst="ellipse">
              <a:avLst/>
            </a:prstGeom>
            <a:solidFill>
              <a:srgbClr val="CCFFCC"/>
            </a:solidFill>
            <a:ln w="9525" algn="ctr">
              <a:noFill/>
              <a:round/>
              <a:headEnd/>
              <a:tailEnd/>
            </a:ln>
            <a:effectLst>
              <a:prstShdw prst="shdw17" dist="17961" dir="2700000">
                <a:srgbClr val="7A997A"/>
              </a:prstShdw>
            </a:effectLst>
          </p:spPr>
          <p:txBody>
            <a:bodyPr lIns="90000" tIns="46800" rIns="90000" bIns="46800" anchor="ctr">
              <a:spAutoFit/>
            </a:bodyPr>
            <a:lstStyle/>
            <a:p>
              <a:endParaRPr lang="es-ES"/>
            </a:p>
          </p:txBody>
        </p:sp>
        <p:sp>
          <p:nvSpPr>
            <p:cNvPr id="19490" name="Rectangle 20"/>
            <p:cNvSpPr>
              <a:spLocks noChangeArrowheads="1"/>
            </p:cNvSpPr>
            <p:nvPr/>
          </p:nvSpPr>
          <p:spPr bwMode="auto">
            <a:xfrm>
              <a:off x="3226" y="2815"/>
              <a:ext cx="470" cy="298"/>
            </a:xfrm>
            <a:prstGeom prst="rect">
              <a:avLst/>
            </a:prstGeom>
            <a:noFill/>
            <a:ln w="9525" algn="ctr">
              <a:noFill/>
              <a:miter lim="800000"/>
              <a:headEnd/>
              <a:tailEnd/>
            </a:ln>
          </p:spPr>
          <p:txBody>
            <a:bodyPr wrap="none" lIns="90000" tIns="46800" rIns="90000" bIns="46800" anchor="ctr">
              <a:spAutoFit/>
            </a:bodyPr>
            <a:lstStyle/>
            <a:p>
              <a:pPr algn="ctr">
                <a:spcBef>
                  <a:spcPct val="50000"/>
                </a:spcBef>
              </a:pPr>
              <a:r>
                <a:rPr lang="es-ES" sz="1000" b="1">
                  <a:latin typeface="Verdana" pitchFamily="34" charset="0"/>
                </a:rPr>
                <a:t>Proceso</a:t>
              </a:r>
            </a:p>
            <a:p>
              <a:pPr algn="ctr">
                <a:spcBef>
                  <a:spcPct val="50000"/>
                </a:spcBef>
              </a:pPr>
              <a:r>
                <a:rPr lang="es-ES" sz="1000" b="1">
                  <a:latin typeface="Verdana" pitchFamily="34" charset="0"/>
                </a:rPr>
                <a:t>N</a:t>
              </a:r>
            </a:p>
          </p:txBody>
        </p:sp>
      </p:grpSp>
      <p:grpSp>
        <p:nvGrpSpPr>
          <p:cNvPr id="19466" name="Group 21"/>
          <p:cNvGrpSpPr>
            <a:grpSpLocks/>
          </p:cNvGrpSpPr>
          <p:nvPr/>
        </p:nvGrpSpPr>
        <p:grpSpPr bwMode="auto">
          <a:xfrm>
            <a:off x="6877050" y="2276475"/>
            <a:ext cx="1295400" cy="3024188"/>
            <a:chOff x="4332" y="1661"/>
            <a:chExt cx="816" cy="1905"/>
          </a:xfrm>
        </p:grpSpPr>
        <p:sp>
          <p:nvSpPr>
            <p:cNvPr id="19475" name="AutoShape 22"/>
            <p:cNvSpPr>
              <a:spLocks noChangeArrowheads="1"/>
            </p:cNvSpPr>
            <p:nvPr/>
          </p:nvSpPr>
          <p:spPr bwMode="auto">
            <a:xfrm>
              <a:off x="4332" y="1661"/>
              <a:ext cx="816" cy="1905"/>
            </a:xfrm>
            <a:prstGeom prst="roundRect">
              <a:avLst>
                <a:gd name="adj" fmla="val 16667"/>
              </a:avLst>
            </a:prstGeom>
            <a:solidFill>
              <a:srgbClr val="CCFFFF"/>
            </a:solidFill>
            <a:ln w="9525">
              <a:round/>
              <a:headEnd/>
              <a:tailEnd/>
            </a:ln>
            <a:scene3d>
              <a:camera prst="legacyObliqueBottomLeft"/>
              <a:lightRig rig="legacyFlat3" dir="t"/>
            </a:scene3d>
            <a:sp3d extrusionH="100000" prstMaterial="legacyMatte">
              <a:bevelT w="13500" h="13500" prst="angle"/>
              <a:bevelB w="13500" h="13500" prst="angle"/>
              <a:extrusionClr>
                <a:srgbClr val="CCFFFF"/>
              </a:extrusionClr>
            </a:sp3d>
          </p:spPr>
          <p:txBody>
            <a:bodyPr lIns="90000" tIns="46800" rIns="90000" bIns="46800" anchor="ctr">
              <a:spAutoFit/>
              <a:flatTx/>
            </a:bodyPr>
            <a:lstStyle/>
            <a:p>
              <a:endParaRPr lang="es-ES"/>
            </a:p>
          </p:txBody>
        </p:sp>
        <p:sp>
          <p:nvSpPr>
            <p:cNvPr id="19476" name="Rectangle 23"/>
            <p:cNvSpPr>
              <a:spLocks noChangeArrowheads="1"/>
            </p:cNvSpPr>
            <p:nvPr/>
          </p:nvSpPr>
          <p:spPr bwMode="auto">
            <a:xfrm>
              <a:off x="4422" y="1706"/>
              <a:ext cx="614" cy="154"/>
            </a:xfrm>
            <a:prstGeom prst="rect">
              <a:avLst/>
            </a:prstGeom>
            <a:noFill/>
            <a:ln w="9525" algn="ctr">
              <a:noFill/>
              <a:miter lim="800000"/>
              <a:headEnd/>
              <a:tailEnd/>
            </a:ln>
          </p:spPr>
          <p:txBody>
            <a:bodyPr wrap="none" lIns="90000" tIns="46800" rIns="90000" bIns="46800" anchor="ctr">
              <a:spAutoFit/>
            </a:bodyPr>
            <a:lstStyle/>
            <a:p>
              <a:pPr algn="ctr">
                <a:spcBef>
                  <a:spcPct val="50000"/>
                </a:spcBef>
              </a:pPr>
              <a:r>
                <a:rPr lang="es-ES" sz="1000" b="1">
                  <a:latin typeface="Verdana" pitchFamily="34" charset="0"/>
                </a:rPr>
                <a:t>Actividad 1</a:t>
              </a:r>
            </a:p>
          </p:txBody>
        </p:sp>
        <p:sp>
          <p:nvSpPr>
            <p:cNvPr id="19477" name="Rectangle 24"/>
            <p:cNvSpPr>
              <a:spLocks noChangeArrowheads="1"/>
            </p:cNvSpPr>
            <p:nvPr/>
          </p:nvSpPr>
          <p:spPr bwMode="auto">
            <a:xfrm>
              <a:off x="4422" y="1842"/>
              <a:ext cx="590" cy="137"/>
            </a:xfrm>
            <a:prstGeom prst="rect">
              <a:avLst/>
            </a:prstGeom>
            <a:noFill/>
            <a:ln w="9525" algn="ctr">
              <a:noFill/>
              <a:miter lim="800000"/>
              <a:headEnd/>
              <a:tailEnd/>
            </a:ln>
          </p:spPr>
          <p:txBody>
            <a:bodyPr wrap="none" lIns="90000" tIns="46800" rIns="90000" bIns="46800" anchor="ctr"/>
            <a:lstStyle/>
            <a:p>
              <a:pPr>
                <a:spcBef>
                  <a:spcPct val="50000"/>
                </a:spcBef>
              </a:pPr>
              <a:r>
                <a:rPr lang="es-ES" sz="1000">
                  <a:latin typeface="Verdana" pitchFamily="34" charset="0"/>
                </a:rPr>
                <a:t>Tarea 1</a:t>
              </a:r>
            </a:p>
          </p:txBody>
        </p:sp>
        <p:sp>
          <p:nvSpPr>
            <p:cNvPr id="19478" name="Rectangle 25"/>
            <p:cNvSpPr>
              <a:spLocks noChangeArrowheads="1"/>
            </p:cNvSpPr>
            <p:nvPr/>
          </p:nvSpPr>
          <p:spPr bwMode="auto">
            <a:xfrm>
              <a:off x="4422" y="1978"/>
              <a:ext cx="590" cy="137"/>
            </a:xfrm>
            <a:prstGeom prst="rect">
              <a:avLst/>
            </a:prstGeom>
            <a:noFill/>
            <a:ln w="9525" algn="ctr">
              <a:noFill/>
              <a:miter lim="800000"/>
              <a:headEnd/>
              <a:tailEnd/>
            </a:ln>
          </p:spPr>
          <p:txBody>
            <a:bodyPr wrap="none" lIns="90000" tIns="46800" rIns="90000" bIns="46800" anchor="ctr"/>
            <a:lstStyle/>
            <a:p>
              <a:pPr>
                <a:spcBef>
                  <a:spcPct val="50000"/>
                </a:spcBef>
              </a:pPr>
              <a:r>
                <a:rPr lang="es-ES" sz="1000">
                  <a:latin typeface="Verdana" pitchFamily="34" charset="0"/>
                </a:rPr>
                <a:t>Tarea 2</a:t>
              </a:r>
            </a:p>
          </p:txBody>
        </p:sp>
        <p:sp>
          <p:nvSpPr>
            <p:cNvPr id="19479" name="Rectangle 26"/>
            <p:cNvSpPr>
              <a:spLocks noChangeArrowheads="1"/>
            </p:cNvSpPr>
            <p:nvPr/>
          </p:nvSpPr>
          <p:spPr bwMode="auto">
            <a:xfrm>
              <a:off x="4422" y="2114"/>
              <a:ext cx="590" cy="137"/>
            </a:xfrm>
            <a:prstGeom prst="rect">
              <a:avLst/>
            </a:prstGeom>
            <a:noFill/>
            <a:ln w="9525" algn="ctr">
              <a:noFill/>
              <a:miter lim="800000"/>
              <a:headEnd/>
              <a:tailEnd/>
            </a:ln>
          </p:spPr>
          <p:txBody>
            <a:bodyPr wrap="none" lIns="90000" tIns="46800" rIns="90000" bIns="46800" anchor="ctr"/>
            <a:lstStyle/>
            <a:p>
              <a:pPr>
                <a:spcBef>
                  <a:spcPct val="50000"/>
                </a:spcBef>
              </a:pPr>
              <a:r>
                <a:rPr lang="es-ES" sz="1000">
                  <a:latin typeface="Verdana" pitchFamily="34" charset="0"/>
                </a:rPr>
                <a:t>…</a:t>
              </a:r>
            </a:p>
          </p:txBody>
        </p:sp>
        <p:sp>
          <p:nvSpPr>
            <p:cNvPr id="19480" name="Rectangle 27"/>
            <p:cNvSpPr>
              <a:spLocks noChangeArrowheads="1"/>
            </p:cNvSpPr>
            <p:nvPr/>
          </p:nvSpPr>
          <p:spPr bwMode="auto">
            <a:xfrm>
              <a:off x="4422" y="2250"/>
              <a:ext cx="590" cy="137"/>
            </a:xfrm>
            <a:prstGeom prst="rect">
              <a:avLst/>
            </a:prstGeom>
            <a:noFill/>
            <a:ln w="9525" algn="ctr">
              <a:noFill/>
              <a:miter lim="800000"/>
              <a:headEnd/>
              <a:tailEnd/>
            </a:ln>
          </p:spPr>
          <p:txBody>
            <a:bodyPr wrap="none" lIns="90000" tIns="46800" rIns="90000" bIns="46800" anchor="ctr"/>
            <a:lstStyle/>
            <a:p>
              <a:pPr>
                <a:spcBef>
                  <a:spcPct val="50000"/>
                </a:spcBef>
              </a:pPr>
              <a:r>
                <a:rPr lang="es-ES" sz="1000">
                  <a:latin typeface="Verdana" pitchFamily="34" charset="0"/>
                </a:rPr>
                <a:t>Tarea n</a:t>
              </a:r>
            </a:p>
          </p:txBody>
        </p:sp>
        <p:sp>
          <p:nvSpPr>
            <p:cNvPr id="19481" name="Line 28"/>
            <p:cNvSpPr>
              <a:spLocks noChangeShapeType="1"/>
            </p:cNvSpPr>
            <p:nvPr/>
          </p:nvSpPr>
          <p:spPr bwMode="auto">
            <a:xfrm>
              <a:off x="4332" y="2432"/>
              <a:ext cx="816" cy="0"/>
            </a:xfrm>
            <a:prstGeom prst="line">
              <a:avLst/>
            </a:prstGeom>
            <a:noFill/>
            <a:ln w="9525">
              <a:solidFill>
                <a:schemeClr val="tx1"/>
              </a:solidFill>
              <a:round/>
              <a:headEnd/>
              <a:tailEnd/>
            </a:ln>
          </p:spPr>
          <p:txBody>
            <a:bodyPr lIns="90000" tIns="46800" rIns="90000" bIns="46800">
              <a:spAutoFit/>
            </a:bodyPr>
            <a:lstStyle/>
            <a:p>
              <a:endParaRPr lang="es-CO"/>
            </a:p>
          </p:txBody>
        </p:sp>
        <p:sp>
          <p:nvSpPr>
            <p:cNvPr id="19482" name="Line 29"/>
            <p:cNvSpPr>
              <a:spLocks noChangeShapeType="1"/>
            </p:cNvSpPr>
            <p:nvPr/>
          </p:nvSpPr>
          <p:spPr bwMode="auto">
            <a:xfrm>
              <a:off x="4332" y="2704"/>
              <a:ext cx="816" cy="0"/>
            </a:xfrm>
            <a:prstGeom prst="line">
              <a:avLst/>
            </a:prstGeom>
            <a:noFill/>
            <a:ln w="9525">
              <a:solidFill>
                <a:schemeClr val="tx1"/>
              </a:solidFill>
              <a:round/>
              <a:headEnd/>
              <a:tailEnd/>
            </a:ln>
          </p:spPr>
          <p:txBody>
            <a:bodyPr lIns="90000" tIns="46800" rIns="90000" bIns="46800">
              <a:spAutoFit/>
            </a:bodyPr>
            <a:lstStyle/>
            <a:p>
              <a:endParaRPr lang="es-CO"/>
            </a:p>
          </p:txBody>
        </p:sp>
        <p:sp>
          <p:nvSpPr>
            <p:cNvPr id="19483" name="Rectangle 30"/>
            <p:cNvSpPr>
              <a:spLocks noChangeArrowheads="1"/>
            </p:cNvSpPr>
            <p:nvPr/>
          </p:nvSpPr>
          <p:spPr bwMode="auto">
            <a:xfrm>
              <a:off x="4422" y="2477"/>
              <a:ext cx="590" cy="137"/>
            </a:xfrm>
            <a:prstGeom prst="rect">
              <a:avLst/>
            </a:prstGeom>
            <a:noFill/>
            <a:ln w="9525" algn="ctr">
              <a:noFill/>
              <a:miter lim="800000"/>
              <a:headEnd/>
              <a:tailEnd/>
            </a:ln>
          </p:spPr>
          <p:txBody>
            <a:bodyPr wrap="none" lIns="90000" tIns="46800" rIns="90000" bIns="46800" anchor="ctr"/>
            <a:lstStyle/>
            <a:p>
              <a:pPr>
                <a:spcBef>
                  <a:spcPct val="50000"/>
                </a:spcBef>
              </a:pPr>
              <a:r>
                <a:rPr lang="es-ES" sz="1000">
                  <a:latin typeface="Verdana" pitchFamily="34" charset="0"/>
                </a:rPr>
                <a:t>…</a:t>
              </a:r>
            </a:p>
          </p:txBody>
        </p:sp>
        <p:sp>
          <p:nvSpPr>
            <p:cNvPr id="19484" name="Rectangle 31"/>
            <p:cNvSpPr>
              <a:spLocks noChangeArrowheads="1"/>
            </p:cNvSpPr>
            <p:nvPr/>
          </p:nvSpPr>
          <p:spPr bwMode="auto">
            <a:xfrm>
              <a:off x="4422" y="2749"/>
              <a:ext cx="614" cy="154"/>
            </a:xfrm>
            <a:prstGeom prst="rect">
              <a:avLst/>
            </a:prstGeom>
            <a:noFill/>
            <a:ln w="9525" algn="ctr">
              <a:noFill/>
              <a:miter lim="800000"/>
              <a:headEnd/>
              <a:tailEnd/>
            </a:ln>
          </p:spPr>
          <p:txBody>
            <a:bodyPr wrap="none" lIns="90000" tIns="46800" rIns="90000" bIns="46800" anchor="ctr">
              <a:spAutoFit/>
            </a:bodyPr>
            <a:lstStyle/>
            <a:p>
              <a:pPr algn="ctr">
                <a:spcBef>
                  <a:spcPct val="50000"/>
                </a:spcBef>
              </a:pPr>
              <a:r>
                <a:rPr lang="es-ES" sz="1000" b="1">
                  <a:latin typeface="Verdana" pitchFamily="34" charset="0"/>
                </a:rPr>
                <a:t>Actividad n</a:t>
              </a:r>
            </a:p>
          </p:txBody>
        </p:sp>
        <p:sp>
          <p:nvSpPr>
            <p:cNvPr id="19485" name="Rectangle 32"/>
            <p:cNvSpPr>
              <a:spLocks noChangeArrowheads="1"/>
            </p:cNvSpPr>
            <p:nvPr/>
          </p:nvSpPr>
          <p:spPr bwMode="auto">
            <a:xfrm>
              <a:off x="4422" y="2885"/>
              <a:ext cx="590" cy="137"/>
            </a:xfrm>
            <a:prstGeom prst="rect">
              <a:avLst/>
            </a:prstGeom>
            <a:noFill/>
            <a:ln w="9525" algn="ctr">
              <a:noFill/>
              <a:miter lim="800000"/>
              <a:headEnd/>
              <a:tailEnd/>
            </a:ln>
          </p:spPr>
          <p:txBody>
            <a:bodyPr wrap="none" lIns="90000" tIns="46800" rIns="90000" bIns="46800" anchor="ctr"/>
            <a:lstStyle/>
            <a:p>
              <a:pPr>
                <a:spcBef>
                  <a:spcPct val="50000"/>
                </a:spcBef>
              </a:pPr>
              <a:r>
                <a:rPr lang="es-ES" sz="1000">
                  <a:latin typeface="Verdana" pitchFamily="34" charset="0"/>
                </a:rPr>
                <a:t>Tarea 1</a:t>
              </a:r>
            </a:p>
          </p:txBody>
        </p:sp>
        <p:sp>
          <p:nvSpPr>
            <p:cNvPr id="19486" name="Rectangle 33"/>
            <p:cNvSpPr>
              <a:spLocks noChangeArrowheads="1"/>
            </p:cNvSpPr>
            <p:nvPr/>
          </p:nvSpPr>
          <p:spPr bwMode="auto">
            <a:xfrm>
              <a:off x="4422" y="3021"/>
              <a:ext cx="590" cy="137"/>
            </a:xfrm>
            <a:prstGeom prst="rect">
              <a:avLst/>
            </a:prstGeom>
            <a:noFill/>
            <a:ln w="9525" algn="ctr">
              <a:noFill/>
              <a:miter lim="800000"/>
              <a:headEnd/>
              <a:tailEnd/>
            </a:ln>
          </p:spPr>
          <p:txBody>
            <a:bodyPr wrap="none" lIns="90000" tIns="46800" rIns="90000" bIns="46800" anchor="ctr"/>
            <a:lstStyle/>
            <a:p>
              <a:pPr>
                <a:spcBef>
                  <a:spcPct val="50000"/>
                </a:spcBef>
              </a:pPr>
              <a:r>
                <a:rPr lang="es-ES" sz="1000">
                  <a:latin typeface="Verdana" pitchFamily="34" charset="0"/>
                </a:rPr>
                <a:t>Tarea 2</a:t>
              </a:r>
            </a:p>
          </p:txBody>
        </p:sp>
        <p:sp>
          <p:nvSpPr>
            <p:cNvPr id="19487" name="Rectangle 34"/>
            <p:cNvSpPr>
              <a:spLocks noChangeArrowheads="1"/>
            </p:cNvSpPr>
            <p:nvPr/>
          </p:nvSpPr>
          <p:spPr bwMode="auto">
            <a:xfrm>
              <a:off x="4422" y="3157"/>
              <a:ext cx="590" cy="137"/>
            </a:xfrm>
            <a:prstGeom prst="rect">
              <a:avLst/>
            </a:prstGeom>
            <a:noFill/>
            <a:ln w="9525" algn="ctr">
              <a:noFill/>
              <a:miter lim="800000"/>
              <a:headEnd/>
              <a:tailEnd/>
            </a:ln>
          </p:spPr>
          <p:txBody>
            <a:bodyPr wrap="none" lIns="90000" tIns="46800" rIns="90000" bIns="46800" anchor="ctr"/>
            <a:lstStyle/>
            <a:p>
              <a:pPr>
                <a:spcBef>
                  <a:spcPct val="50000"/>
                </a:spcBef>
              </a:pPr>
              <a:r>
                <a:rPr lang="es-ES" sz="1000">
                  <a:latin typeface="Verdana" pitchFamily="34" charset="0"/>
                </a:rPr>
                <a:t>…</a:t>
              </a:r>
            </a:p>
          </p:txBody>
        </p:sp>
        <p:sp>
          <p:nvSpPr>
            <p:cNvPr id="19488" name="Rectangle 35"/>
            <p:cNvSpPr>
              <a:spLocks noChangeArrowheads="1"/>
            </p:cNvSpPr>
            <p:nvPr/>
          </p:nvSpPr>
          <p:spPr bwMode="auto">
            <a:xfrm>
              <a:off x="4422" y="3294"/>
              <a:ext cx="590" cy="137"/>
            </a:xfrm>
            <a:prstGeom prst="rect">
              <a:avLst/>
            </a:prstGeom>
            <a:noFill/>
            <a:ln w="9525" algn="ctr">
              <a:noFill/>
              <a:miter lim="800000"/>
              <a:headEnd/>
              <a:tailEnd/>
            </a:ln>
          </p:spPr>
          <p:txBody>
            <a:bodyPr wrap="none" lIns="90000" tIns="46800" rIns="90000" bIns="46800" anchor="ctr"/>
            <a:lstStyle/>
            <a:p>
              <a:pPr>
                <a:spcBef>
                  <a:spcPct val="50000"/>
                </a:spcBef>
              </a:pPr>
              <a:r>
                <a:rPr lang="es-ES" sz="1000">
                  <a:latin typeface="Verdana" pitchFamily="34" charset="0"/>
                </a:rPr>
                <a:t>Tarea n</a:t>
              </a:r>
            </a:p>
          </p:txBody>
        </p:sp>
      </p:grpSp>
      <p:sp>
        <p:nvSpPr>
          <p:cNvPr id="19467" name="AutoShape 36"/>
          <p:cNvSpPr>
            <a:spLocks noChangeArrowheads="1"/>
          </p:cNvSpPr>
          <p:nvPr/>
        </p:nvSpPr>
        <p:spPr bwMode="auto">
          <a:xfrm rot="7128647">
            <a:off x="4499769" y="3572669"/>
            <a:ext cx="288925" cy="144463"/>
          </a:xfrm>
          <a:prstGeom prst="leftRightArrow">
            <a:avLst>
              <a:gd name="adj1" fmla="val 50000"/>
              <a:gd name="adj2" fmla="val 40000"/>
            </a:avLst>
          </a:prstGeom>
          <a:solidFill>
            <a:srgbClr val="CCFFCC"/>
          </a:solidFill>
          <a:ln w="9525" algn="ctr">
            <a:noFill/>
            <a:miter lim="800000"/>
            <a:headEnd/>
            <a:tailEnd/>
          </a:ln>
          <a:effectLst>
            <a:prstShdw prst="shdw17" dist="17961" dir="2700000">
              <a:srgbClr val="7A997A"/>
            </a:prstShdw>
          </a:effectLst>
        </p:spPr>
        <p:txBody>
          <a:bodyPr wrap="none" lIns="90000" tIns="46800" rIns="90000" bIns="46800" anchor="ctr">
            <a:spAutoFit/>
          </a:bodyPr>
          <a:lstStyle/>
          <a:p>
            <a:endParaRPr lang="es-ES"/>
          </a:p>
        </p:txBody>
      </p:sp>
      <p:sp>
        <p:nvSpPr>
          <p:cNvPr id="19468" name="AutoShape 37"/>
          <p:cNvSpPr>
            <a:spLocks noChangeArrowheads="1"/>
          </p:cNvSpPr>
          <p:nvPr/>
        </p:nvSpPr>
        <p:spPr bwMode="auto">
          <a:xfrm>
            <a:off x="4859338" y="4076700"/>
            <a:ext cx="217487" cy="144463"/>
          </a:xfrm>
          <a:prstGeom prst="rightArrow">
            <a:avLst>
              <a:gd name="adj1" fmla="val 50000"/>
              <a:gd name="adj2" fmla="val 37637"/>
            </a:avLst>
          </a:prstGeom>
          <a:solidFill>
            <a:srgbClr val="CCFFCC"/>
          </a:solidFill>
          <a:ln w="9525" algn="ctr">
            <a:noFill/>
            <a:miter lim="800000"/>
            <a:headEnd/>
            <a:tailEnd/>
          </a:ln>
          <a:effectLst>
            <a:prstShdw prst="shdw17" dist="17961" dir="2700000">
              <a:srgbClr val="7A997A"/>
            </a:prstShdw>
          </a:effectLst>
        </p:spPr>
        <p:txBody>
          <a:bodyPr lIns="90000" tIns="46800" rIns="90000" bIns="46800" anchor="ctr">
            <a:spAutoFit/>
          </a:bodyPr>
          <a:lstStyle/>
          <a:p>
            <a:endParaRPr lang="es-ES"/>
          </a:p>
        </p:txBody>
      </p:sp>
      <p:sp>
        <p:nvSpPr>
          <p:cNvPr id="19469" name="AutoShape 38"/>
          <p:cNvSpPr>
            <a:spLocks noChangeArrowheads="1"/>
          </p:cNvSpPr>
          <p:nvPr/>
        </p:nvSpPr>
        <p:spPr bwMode="auto">
          <a:xfrm rot="4180443">
            <a:off x="5183188" y="3538537"/>
            <a:ext cx="217488" cy="144463"/>
          </a:xfrm>
          <a:prstGeom prst="rightArrow">
            <a:avLst>
              <a:gd name="adj1" fmla="val 50000"/>
              <a:gd name="adj2" fmla="val 37637"/>
            </a:avLst>
          </a:prstGeom>
          <a:solidFill>
            <a:srgbClr val="CCFFCC"/>
          </a:solidFill>
          <a:ln w="9525" algn="ctr">
            <a:noFill/>
            <a:miter lim="800000"/>
            <a:headEnd/>
            <a:tailEnd/>
          </a:ln>
          <a:effectLst>
            <a:prstShdw prst="shdw17" dist="17961" dir="2700000">
              <a:srgbClr val="7A997A"/>
            </a:prstShdw>
          </a:effectLst>
        </p:spPr>
        <p:txBody>
          <a:bodyPr lIns="90000" tIns="46800" rIns="90000" bIns="46800" anchor="ctr">
            <a:spAutoFit/>
          </a:bodyPr>
          <a:lstStyle/>
          <a:p>
            <a:endParaRPr lang="es-ES"/>
          </a:p>
        </p:txBody>
      </p:sp>
      <p:sp>
        <p:nvSpPr>
          <p:cNvPr id="19470" name="Line 39"/>
          <p:cNvSpPr>
            <a:spLocks noChangeShapeType="1"/>
          </p:cNvSpPr>
          <p:nvPr/>
        </p:nvSpPr>
        <p:spPr bwMode="auto">
          <a:xfrm flipV="1">
            <a:off x="5435600" y="2349500"/>
            <a:ext cx="1441450" cy="1439863"/>
          </a:xfrm>
          <a:prstGeom prst="line">
            <a:avLst/>
          </a:prstGeom>
          <a:noFill/>
          <a:ln w="9525">
            <a:solidFill>
              <a:srgbClr val="3864A5"/>
            </a:solidFill>
            <a:prstDash val="dash"/>
            <a:round/>
            <a:headEnd/>
            <a:tailEnd/>
          </a:ln>
        </p:spPr>
        <p:txBody>
          <a:bodyPr lIns="90000" tIns="46800" rIns="90000" bIns="46800">
            <a:spAutoFit/>
          </a:bodyPr>
          <a:lstStyle/>
          <a:p>
            <a:endParaRPr lang="es-CO"/>
          </a:p>
        </p:txBody>
      </p:sp>
      <p:sp>
        <p:nvSpPr>
          <p:cNvPr id="19471" name="Line 40"/>
          <p:cNvSpPr>
            <a:spLocks noChangeShapeType="1"/>
          </p:cNvSpPr>
          <p:nvPr/>
        </p:nvSpPr>
        <p:spPr bwMode="auto">
          <a:xfrm>
            <a:off x="5435600" y="4581525"/>
            <a:ext cx="1441450" cy="720725"/>
          </a:xfrm>
          <a:prstGeom prst="line">
            <a:avLst/>
          </a:prstGeom>
          <a:noFill/>
          <a:ln w="9525">
            <a:solidFill>
              <a:srgbClr val="3864A5"/>
            </a:solidFill>
            <a:prstDash val="dash"/>
            <a:round/>
            <a:headEnd/>
            <a:tailEnd/>
          </a:ln>
        </p:spPr>
        <p:txBody>
          <a:bodyPr lIns="90000" tIns="46800" rIns="90000" bIns="46800">
            <a:spAutoFit/>
          </a:bodyPr>
          <a:lstStyle/>
          <a:p>
            <a:endParaRPr lang="es-CO"/>
          </a:p>
        </p:txBody>
      </p:sp>
      <p:sp>
        <p:nvSpPr>
          <p:cNvPr id="19472" name="Line 41"/>
          <p:cNvSpPr>
            <a:spLocks noChangeShapeType="1"/>
          </p:cNvSpPr>
          <p:nvPr/>
        </p:nvSpPr>
        <p:spPr bwMode="auto">
          <a:xfrm flipV="1">
            <a:off x="2195513" y="2636838"/>
            <a:ext cx="2376487" cy="576262"/>
          </a:xfrm>
          <a:prstGeom prst="line">
            <a:avLst/>
          </a:prstGeom>
          <a:noFill/>
          <a:ln w="9525">
            <a:solidFill>
              <a:srgbClr val="3864A5"/>
            </a:solidFill>
            <a:prstDash val="dash"/>
            <a:round/>
            <a:headEnd/>
            <a:tailEnd/>
          </a:ln>
        </p:spPr>
        <p:txBody>
          <a:bodyPr lIns="90000" tIns="46800" rIns="90000" bIns="46800">
            <a:spAutoFit/>
          </a:bodyPr>
          <a:lstStyle/>
          <a:p>
            <a:endParaRPr lang="es-CO"/>
          </a:p>
        </p:txBody>
      </p:sp>
      <p:sp>
        <p:nvSpPr>
          <p:cNvPr id="19473" name="Line 42"/>
          <p:cNvSpPr>
            <a:spLocks noChangeShapeType="1"/>
          </p:cNvSpPr>
          <p:nvPr/>
        </p:nvSpPr>
        <p:spPr bwMode="auto">
          <a:xfrm>
            <a:off x="2195513" y="4581525"/>
            <a:ext cx="2520950" cy="431800"/>
          </a:xfrm>
          <a:prstGeom prst="line">
            <a:avLst/>
          </a:prstGeom>
          <a:noFill/>
          <a:ln w="9525">
            <a:solidFill>
              <a:srgbClr val="3864A5"/>
            </a:solidFill>
            <a:prstDash val="dash"/>
            <a:round/>
            <a:headEnd/>
            <a:tailEnd/>
          </a:ln>
        </p:spPr>
        <p:txBody>
          <a:bodyPr lIns="90000" tIns="46800" rIns="90000" bIns="46800">
            <a:spAutoFit/>
          </a:bodyPr>
          <a:lstStyle/>
          <a:p>
            <a:endParaRPr lang="es-CO"/>
          </a:p>
        </p:txBody>
      </p:sp>
      <p:sp>
        <p:nvSpPr>
          <p:cNvPr id="43" name="42 Marcador de pie de página"/>
          <p:cNvSpPr>
            <a:spLocks noGrp="1"/>
          </p:cNvSpPr>
          <p:nvPr>
            <p:ph type="ftr" sz="quarter" idx="12"/>
          </p:nvPr>
        </p:nvSpPr>
        <p:spPr/>
        <p:txBody>
          <a:bodyPr/>
          <a:lstStyle/>
          <a:p>
            <a:pPr>
              <a:defRPr/>
            </a:pPr>
            <a:r>
              <a:rPr lang="es-CO"/>
              <a:t>Ing-Sonia Godoy H</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735013" y="620713"/>
            <a:ext cx="8229600" cy="288925"/>
          </a:xfrm>
        </p:spPr>
        <p:txBody>
          <a:bodyPr>
            <a:normAutofit fontScale="90000"/>
          </a:bodyPr>
          <a:lstStyle/>
          <a:p>
            <a:pPr algn="r" eaLnBrk="1" hangingPunct="1">
              <a:defRPr/>
            </a:pPr>
            <a:r>
              <a:rPr lang="es-ES" smtClean="0">
                <a:solidFill>
                  <a:srgbClr val="3864A5"/>
                </a:solidFill>
              </a:rPr>
              <a:t>Introducción Ingeniería del Software</a:t>
            </a:r>
          </a:p>
        </p:txBody>
      </p:sp>
      <p:sp>
        <p:nvSpPr>
          <p:cNvPr id="40963" name="Rectangle 3"/>
          <p:cNvSpPr>
            <a:spLocks noChangeArrowheads="1"/>
          </p:cNvSpPr>
          <p:nvPr/>
        </p:nvSpPr>
        <p:spPr bwMode="auto">
          <a:xfrm>
            <a:off x="827088" y="1412875"/>
            <a:ext cx="8066087" cy="287338"/>
          </a:xfrm>
          <a:prstGeom prst="rect">
            <a:avLst/>
          </a:prstGeom>
          <a:solidFill>
            <a:srgbClr val="3864A5"/>
          </a:solidFill>
          <a:ln w="9525" algn="ctr">
            <a:noFill/>
            <a:miter lim="800000"/>
            <a:headEnd/>
            <a:tailEnd/>
          </a:ln>
          <a:effectLst>
            <a:outerShdw dist="71842" dir="2700000" algn="ctr" rotWithShape="0">
              <a:srgbClr val="C0C0C0">
                <a:alpha val="50000"/>
              </a:srgbClr>
            </a:outerShdw>
          </a:effectLst>
        </p:spPr>
        <p:txBody>
          <a:bodyPr wrap="none" anchor="ctr"/>
          <a:lstStyle/>
          <a:p>
            <a:pPr>
              <a:defRPr/>
            </a:pPr>
            <a:r>
              <a:rPr lang="es-ES" b="1">
                <a:solidFill>
                  <a:schemeClr val="bg1"/>
                </a:solidFill>
                <a:latin typeface="Verdana" pitchFamily="34" charset="0"/>
              </a:rPr>
              <a:t>ISO 12207</a:t>
            </a:r>
          </a:p>
        </p:txBody>
      </p:sp>
      <p:grpSp>
        <p:nvGrpSpPr>
          <p:cNvPr id="20484" name="Group 4"/>
          <p:cNvGrpSpPr>
            <a:grpSpLocks/>
          </p:cNvGrpSpPr>
          <p:nvPr/>
        </p:nvGrpSpPr>
        <p:grpSpPr bwMode="auto">
          <a:xfrm>
            <a:off x="5364163" y="1943100"/>
            <a:ext cx="3311525" cy="1270000"/>
            <a:chOff x="3463" y="2258"/>
            <a:chExt cx="2125" cy="760"/>
          </a:xfrm>
        </p:grpSpPr>
        <p:sp>
          <p:nvSpPr>
            <p:cNvPr id="20488" name="Freeform 5"/>
            <p:cNvSpPr>
              <a:spLocks/>
            </p:cNvSpPr>
            <p:nvPr/>
          </p:nvSpPr>
          <p:spPr bwMode="auto">
            <a:xfrm>
              <a:off x="4105" y="2502"/>
              <a:ext cx="1" cy="301"/>
            </a:xfrm>
            <a:custGeom>
              <a:avLst/>
              <a:gdLst>
                <a:gd name="T0" fmla="*/ 0 w 1"/>
                <a:gd name="T1" fmla="*/ 0 h 301"/>
                <a:gd name="T2" fmla="*/ 0 w 1"/>
                <a:gd name="T3" fmla="*/ 300 h 301"/>
                <a:gd name="T4" fmla="*/ 0 60000 65536"/>
                <a:gd name="T5" fmla="*/ 0 60000 65536"/>
                <a:gd name="T6" fmla="*/ 0 w 1"/>
                <a:gd name="T7" fmla="*/ 0 h 301"/>
                <a:gd name="T8" fmla="*/ 1 w 1"/>
                <a:gd name="T9" fmla="*/ 301 h 301"/>
              </a:gdLst>
              <a:ahLst/>
              <a:cxnLst>
                <a:cxn ang="T4">
                  <a:pos x="T0" y="T1"/>
                </a:cxn>
                <a:cxn ang="T5">
                  <a:pos x="T2" y="T3"/>
                </a:cxn>
              </a:cxnLst>
              <a:rect l="T6" t="T7" r="T8" b="T9"/>
              <a:pathLst>
                <a:path w="1" h="301">
                  <a:moveTo>
                    <a:pt x="0" y="0"/>
                  </a:moveTo>
                  <a:lnTo>
                    <a:pt x="0" y="300"/>
                  </a:lnTo>
                </a:path>
              </a:pathLst>
            </a:custGeom>
            <a:noFill/>
            <a:ln w="12700" cap="rnd">
              <a:solidFill>
                <a:schemeClr val="tx1"/>
              </a:solidFill>
              <a:round/>
              <a:headEnd/>
              <a:tailEnd/>
            </a:ln>
          </p:spPr>
          <p:txBody>
            <a:bodyPr/>
            <a:lstStyle/>
            <a:p>
              <a:endParaRPr lang="es-ES"/>
            </a:p>
          </p:txBody>
        </p:sp>
        <p:sp>
          <p:nvSpPr>
            <p:cNvPr id="20489" name="Freeform 6"/>
            <p:cNvSpPr>
              <a:spLocks/>
            </p:cNvSpPr>
            <p:nvPr/>
          </p:nvSpPr>
          <p:spPr bwMode="auto">
            <a:xfrm>
              <a:off x="5169" y="2502"/>
              <a:ext cx="1" cy="376"/>
            </a:xfrm>
            <a:custGeom>
              <a:avLst/>
              <a:gdLst>
                <a:gd name="T0" fmla="*/ 0 w 1"/>
                <a:gd name="T1" fmla="*/ 0 h 376"/>
                <a:gd name="T2" fmla="*/ 0 w 1"/>
                <a:gd name="T3" fmla="*/ 375 h 376"/>
                <a:gd name="T4" fmla="*/ 0 60000 65536"/>
                <a:gd name="T5" fmla="*/ 0 60000 65536"/>
                <a:gd name="T6" fmla="*/ 0 w 1"/>
                <a:gd name="T7" fmla="*/ 0 h 376"/>
                <a:gd name="T8" fmla="*/ 1 w 1"/>
                <a:gd name="T9" fmla="*/ 376 h 376"/>
              </a:gdLst>
              <a:ahLst/>
              <a:cxnLst>
                <a:cxn ang="T4">
                  <a:pos x="T0" y="T1"/>
                </a:cxn>
                <a:cxn ang="T5">
                  <a:pos x="T2" y="T3"/>
                </a:cxn>
              </a:cxnLst>
              <a:rect l="T6" t="T7" r="T8" b="T9"/>
              <a:pathLst>
                <a:path w="1" h="376">
                  <a:moveTo>
                    <a:pt x="0" y="0"/>
                  </a:moveTo>
                  <a:lnTo>
                    <a:pt x="0" y="375"/>
                  </a:lnTo>
                </a:path>
              </a:pathLst>
            </a:custGeom>
            <a:noFill/>
            <a:ln w="12700" cap="rnd">
              <a:solidFill>
                <a:schemeClr val="tx1"/>
              </a:solidFill>
              <a:round/>
              <a:headEnd/>
              <a:tailEnd/>
            </a:ln>
          </p:spPr>
          <p:txBody>
            <a:bodyPr/>
            <a:lstStyle/>
            <a:p>
              <a:endParaRPr lang="es-ES"/>
            </a:p>
          </p:txBody>
        </p:sp>
        <p:sp>
          <p:nvSpPr>
            <p:cNvPr id="20490" name="AutoShape 7"/>
            <p:cNvSpPr>
              <a:spLocks noChangeArrowheads="1"/>
            </p:cNvSpPr>
            <p:nvPr/>
          </p:nvSpPr>
          <p:spPr bwMode="auto">
            <a:xfrm>
              <a:off x="3795" y="2585"/>
              <a:ext cx="639" cy="123"/>
            </a:xfrm>
            <a:prstGeom prst="roundRect">
              <a:avLst>
                <a:gd name="adj" fmla="val 33394"/>
              </a:avLst>
            </a:prstGeom>
            <a:solidFill>
              <a:srgbClr val="99CCFF"/>
            </a:solidFill>
            <a:ln w="12700">
              <a:noFill/>
              <a:round/>
              <a:headEnd/>
              <a:tailEnd/>
            </a:ln>
            <a:effectLst>
              <a:prstShdw prst="shdw17" dist="17961" dir="2700000">
                <a:srgbClr val="5C7A99"/>
              </a:prstShdw>
            </a:effectLst>
          </p:spPr>
          <p:txBody>
            <a:bodyPr wrap="none" anchor="ctr"/>
            <a:lstStyle/>
            <a:p>
              <a:endParaRPr lang="es-ES"/>
            </a:p>
          </p:txBody>
        </p:sp>
        <p:sp>
          <p:nvSpPr>
            <p:cNvPr id="20491" name="Rectangle 8"/>
            <p:cNvSpPr>
              <a:spLocks noChangeArrowheads="1"/>
            </p:cNvSpPr>
            <p:nvPr/>
          </p:nvSpPr>
          <p:spPr bwMode="auto">
            <a:xfrm>
              <a:off x="3806" y="2576"/>
              <a:ext cx="681" cy="139"/>
            </a:xfrm>
            <a:prstGeom prst="rect">
              <a:avLst/>
            </a:prstGeom>
            <a:noFill/>
            <a:ln w="12700">
              <a:noFill/>
              <a:miter lim="800000"/>
              <a:headEnd/>
              <a:tailEnd/>
            </a:ln>
          </p:spPr>
          <p:txBody>
            <a:bodyPr wrap="none" lIns="90488" tIns="44450" rIns="90488" bIns="44450" anchor="ctr">
              <a:spAutoFit/>
            </a:bodyPr>
            <a:lstStyle/>
            <a:p>
              <a:pPr eaLnBrk="0" hangingPunct="0">
                <a:lnSpc>
                  <a:spcPct val="85000"/>
                </a:lnSpc>
                <a:spcBef>
                  <a:spcPct val="30000"/>
                </a:spcBef>
              </a:pPr>
              <a:r>
                <a:rPr lang="en-US" sz="1100" b="1"/>
                <a:t>ACTIVIDAD 1</a:t>
              </a:r>
            </a:p>
          </p:txBody>
        </p:sp>
        <p:sp>
          <p:nvSpPr>
            <p:cNvPr id="20492" name="AutoShape 9"/>
            <p:cNvSpPr>
              <a:spLocks noChangeArrowheads="1"/>
            </p:cNvSpPr>
            <p:nvPr/>
          </p:nvSpPr>
          <p:spPr bwMode="auto">
            <a:xfrm>
              <a:off x="4924" y="2886"/>
              <a:ext cx="537" cy="115"/>
            </a:xfrm>
            <a:prstGeom prst="roundRect">
              <a:avLst>
                <a:gd name="adj" fmla="val 46759"/>
              </a:avLst>
            </a:prstGeom>
            <a:solidFill>
              <a:srgbClr val="99CCFF"/>
            </a:solidFill>
            <a:ln w="12700">
              <a:noFill/>
              <a:round/>
              <a:headEnd/>
              <a:tailEnd/>
            </a:ln>
            <a:effectLst>
              <a:prstShdw prst="shdw17" dist="17961" dir="2700000">
                <a:srgbClr val="5C7A99"/>
              </a:prstShdw>
            </a:effectLst>
          </p:spPr>
          <p:txBody>
            <a:bodyPr wrap="none" anchor="ctr"/>
            <a:lstStyle/>
            <a:p>
              <a:endParaRPr lang="es-ES"/>
            </a:p>
          </p:txBody>
        </p:sp>
        <p:sp>
          <p:nvSpPr>
            <p:cNvPr id="20493" name="Rectangle 10"/>
            <p:cNvSpPr>
              <a:spLocks noChangeArrowheads="1"/>
            </p:cNvSpPr>
            <p:nvPr/>
          </p:nvSpPr>
          <p:spPr bwMode="auto">
            <a:xfrm>
              <a:off x="4970" y="2875"/>
              <a:ext cx="501" cy="139"/>
            </a:xfrm>
            <a:prstGeom prst="rect">
              <a:avLst/>
            </a:prstGeom>
            <a:noFill/>
            <a:ln w="12700">
              <a:noFill/>
              <a:miter lim="800000"/>
              <a:headEnd/>
              <a:tailEnd/>
            </a:ln>
          </p:spPr>
          <p:txBody>
            <a:bodyPr wrap="none" lIns="90488" tIns="44450" rIns="90488" bIns="44450" anchor="ctr">
              <a:spAutoFit/>
            </a:bodyPr>
            <a:lstStyle/>
            <a:p>
              <a:pPr eaLnBrk="0" hangingPunct="0">
                <a:lnSpc>
                  <a:spcPct val="85000"/>
                </a:lnSpc>
                <a:spcBef>
                  <a:spcPct val="30000"/>
                </a:spcBef>
              </a:pPr>
              <a:r>
                <a:rPr lang="en-US" sz="1100" b="1"/>
                <a:t>TAREA 1</a:t>
              </a:r>
            </a:p>
          </p:txBody>
        </p:sp>
        <p:sp>
          <p:nvSpPr>
            <p:cNvPr id="20494" name="AutoShape 11"/>
            <p:cNvSpPr>
              <a:spLocks noChangeArrowheads="1"/>
            </p:cNvSpPr>
            <p:nvPr/>
          </p:nvSpPr>
          <p:spPr bwMode="auto">
            <a:xfrm>
              <a:off x="3463" y="2887"/>
              <a:ext cx="538" cy="115"/>
            </a:xfrm>
            <a:prstGeom prst="roundRect">
              <a:avLst>
                <a:gd name="adj" fmla="val 46759"/>
              </a:avLst>
            </a:prstGeom>
            <a:solidFill>
              <a:srgbClr val="99CCFF"/>
            </a:solidFill>
            <a:ln w="12700">
              <a:noFill/>
              <a:round/>
              <a:headEnd/>
              <a:tailEnd/>
            </a:ln>
            <a:effectLst>
              <a:prstShdw prst="shdw17" dist="17961" dir="2700000">
                <a:srgbClr val="5C7A99"/>
              </a:prstShdw>
            </a:effectLst>
          </p:spPr>
          <p:txBody>
            <a:bodyPr wrap="none" anchor="ctr"/>
            <a:lstStyle/>
            <a:p>
              <a:endParaRPr lang="es-ES"/>
            </a:p>
          </p:txBody>
        </p:sp>
        <p:sp>
          <p:nvSpPr>
            <p:cNvPr id="20495" name="Rectangle 12"/>
            <p:cNvSpPr>
              <a:spLocks noChangeArrowheads="1"/>
            </p:cNvSpPr>
            <p:nvPr/>
          </p:nvSpPr>
          <p:spPr bwMode="auto">
            <a:xfrm>
              <a:off x="3515" y="2875"/>
              <a:ext cx="501" cy="139"/>
            </a:xfrm>
            <a:prstGeom prst="rect">
              <a:avLst/>
            </a:prstGeom>
            <a:noFill/>
            <a:ln w="12700">
              <a:noFill/>
              <a:miter lim="800000"/>
              <a:headEnd/>
              <a:tailEnd/>
            </a:ln>
          </p:spPr>
          <p:txBody>
            <a:bodyPr wrap="none" lIns="90488" tIns="44450" rIns="90488" bIns="44450" anchor="ctr">
              <a:spAutoFit/>
            </a:bodyPr>
            <a:lstStyle/>
            <a:p>
              <a:pPr eaLnBrk="0" hangingPunct="0">
                <a:lnSpc>
                  <a:spcPct val="85000"/>
                </a:lnSpc>
                <a:spcBef>
                  <a:spcPct val="30000"/>
                </a:spcBef>
              </a:pPr>
              <a:r>
                <a:rPr lang="en-US" sz="1100" b="1"/>
                <a:t>TAREA 1</a:t>
              </a:r>
            </a:p>
          </p:txBody>
        </p:sp>
        <p:sp>
          <p:nvSpPr>
            <p:cNvPr id="20496" name="AutoShape 13"/>
            <p:cNvSpPr>
              <a:spLocks noChangeArrowheads="1"/>
            </p:cNvSpPr>
            <p:nvPr/>
          </p:nvSpPr>
          <p:spPr bwMode="auto">
            <a:xfrm>
              <a:off x="4211" y="2886"/>
              <a:ext cx="538" cy="115"/>
            </a:xfrm>
            <a:prstGeom prst="roundRect">
              <a:avLst>
                <a:gd name="adj" fmla="val 46759"/>
              </a:avLst>
            </a:prstGeom>
            <a:solidFill>
              <a:srgbClr val="99CCFF"/>
            </a:solidFill>
            <a:ln w="12700">
              <a:noFill/>
              <a:round/>
              <a:headEnd/>
              <a:tailEnd/>
            </a:ln>
            <a:effectLst>
              <a:prstShdw prst="shdw17" dist="17961" dir="2700000">
                <a:srgbClr val="5C7A99"/>
              </a:prstShdw>
            </a:effectLst>
          </p:spPr>
          <p:txBody>
            <a:bodyPr wrap="none" anchor="ctr"/>
            <a:lstStyle/>
            <a:p>
              <a:endParaRPr lang="es-ES"/>
            </a:p>
          </p:txBody>
        </p:sp>
        <p:sp>
          <p:nvSpPr>
            <p:cNvPr id="20497" name="Rectangle 14"/>
            <p:cNvSpPr>
              <a:spLocks noChangeArrowheads="1"/>
            </p:cNvSpPr>
            <p:nvPr/>
          </p:nvSpPr>
          <p:spPr bwMode="auto">
            <a:xfrm>
              <a:off x="4258" y="2875"/>
              <a:ext cx="511" cy="139"/>
            </a:xfrm>
            <a:prstGeom prst="rect">
              <a:avLst/>
            </a:prstGeom>
            <a:noFill/>
            <a:ln w="12700">
              <a:noFill/>
              <a:miter lim="800000"/>
              <a:headEnd/>
              <a:tailEnd/>
            </a:ln>
          </p:spPr>
          <p:txBody>
            <a:bodyPr wrap="none" lIns="90488" tIns="44450" rIns="90488" bIns="44450" anchor="ctr">
              <a:spAutoFit/>
            </a:bodyPr>
            <a:lstStyle/>
            <a:p>
              <a:pPr eaLnBrk="0" hangingPunct="0">
                <a:lnSpc>
                  <a:spcPct val="85000"/>
                </a:lnSpc>
                <a:spcBef>
                  <a:spcPct val="30000"/>
                </a:spcBef>
              </a:pPr>
              <a:r>
                <a:rPr lang="en-US" sz="1100" b="1"/>
                <a:t>TAREA X</a:t>
              </a:r>
            </a:p>
          </p:txBody>
        </p:sp>
        <p:sp>
          <p:nvSpPr>
            <p:cNvPr id="20498" name="Rectangle 15"/>
            <p:cNvSpPr>
              <a:spLocks noChangeArrowheads="1"/>
            </p:cNvSpPr>
            <p:nvPr/>
          </p:nvSpPr>
          <p:spPr bwMode="auto">
            <a:xfrm>
              <a:off x="3999" y="2895"/>
              <a:ext cx="253" cy="123"/>
            </a:xfrm>
            <a:prstGeom prst="rect">
              <a:avLst/>
            </a:prstGeom>
            <a:noFill/>
            <a:ln w="12700">
              <a:noFill/>
              <a:miter lim="800000"/>
              <a:headEnd/>
              <a:tailEnd/>
            </a:ln>
          </p:spPr>
          <p:txBody>
            <a:bodyPr wrap="none" lIns="90488" tIns="44450" rIns="90488" bIns="44450" anchor="ctr">
              <a:spAutoFit/>
            </a:bodyPr>
            <a:lstStyle/>
            <a:p>
              <a:pPr eaLnBrk="0" hangingPunct="0">
                <a:lnSpc>
                  <a:spcPct val="85000"/>
                </a:lnSpc>
                <a:spcBef>
                  <a:spcPct val="30000"/>
                </a:spcBef>
              </a:pPr>
              <a:r>
                <a:rPr lang="en-US" sz="900" b="1"/>
                <a:t>• • • </a:t>
              </a:r>
            </a:p>
          </p:txBody>
        </p:sp>
        <p:sp>
          <p:nvSpPr>
            <p:cNvPr id="20499" name="Freeform 16"/>
            <p:cNvSpPr>
              <a:spLocks/>
            </p:cNvSpPr>
            <p:nvPr/>
          </p:nvSpPr>
          <p:spPr bwMode="auto">
            <a:xfrm>
              <a:off x="3753" y="2801"/>
              <a:ext cx="739" cy="80"/>
            </a:xfrm>
            <a:custGeom>
              <a:avLst/>
              <a:gdLst>
                <a:gd name="T0" fmla="*/ 0 w 739"/>
                <a:gd name="T1" fmla="*/ 79 h 80"/>
                <a:gd name="T2" fmla="*/ 0 w 739"/>
                <a:gd name="T3" fmla="*/ 0 h 80"/>
                <a:gd name="T4" fmla="*/ 738 w 739"/>
                <a:gd name="T5" fmla="*/ 0 h 80"/>
                <a:gd name="T6" fmla="*/ 738 w 739"/>
                <a:gd name="T7" fmla="*/ 79 h 80"/>
                <a:gd name="T8" fmla="*/ 0 60000 65536"/>
                <a:gd name="T9" fmla="*/ 0 60000 65536"/>
                <a:gd name="T10" fmla="*/ 0 60000 65536"/>
                <a:gd name="T11" fmla="*/ 0 60000 65536"/>
                <a:gd name="T12" fmla="*/ 0 w 739"/>
                <a:gd name="T13" fmla="*/ 0 h 80"/>
                <a:gd name="T14" fmla="*/ 739 w 739"/>
                <a:gd name="T15" fmla="*/ 80 h 80"/>
              </a:gdLst>
              <a:ahLst/>
              <a:cxnLst>
                <a:cxn ang="T8">
                  <a:pos x="T0" y="T1"/>
                </a:cxn>
                <a:cxn ang="T9">
                  <a:pos x="T2" y="T3"/>
                </a:cxn>
                <a:cxn ang="T10">
                  <a:pos x="T4" y="T5"/>
                </a:cxn>
                <a:cxn ang="T11">
                  <a:pos x="T6" y="T7"/>
                </a:cxn>
              </a:cxnLst>
              <a:rect l="T12" t="T13" r="T14" b="T15"/>
              <a:pathLst>
                <a:path w="739" h="80">
                  <a:moveTo>
                    <a:pt x="0" y="79"/>
                  </a:moveTo>
                  <a:lnTo>
                    <a:pt x="0" y="0"/>
                  </a:lnTo>
                  <a:lnTo>
                    <a:pt x="738" y="0"/>
                  </a:lnTo>
                  <a:lnTo>
                    <a:pt x="738" y="79"/>
                  </a:lnTo>
                </a:path>
              </a:pathLst>
            </a:custGeom>
            <a:noFill/>
            <a:ln w="12700" cap="rnd">
              <a:solidFill>
                <a:schemeClr val="tx1"/>
              </a:solidFill>
              <a:round/>
              <a:headEnd/>
              <a:tailEnd/>
            </a:ln>
          </p:spPr>
          <p:txBody>
            <a:bodyPr/>
            <a:lstStyle/>
            <a:p>
              <a:endParaRPr lang="es-ES"/>
            </a:p>
          </p:txBody>
        </p:sp>
        <p:sp>
          <p:nvSpPr>
            <p:cNvPr id="20500" name="AutoShape 17"/>
            <p:cNvSpPr>
              <a:spLocks noChangeArrowheads="1"/>
            </p:cNvSpPr>
            <p:nvPr/>
          </p:nvSpPr>
          <p:spPr bwMode="auto">
            <a:xfrm>
              <a:off x="4231" y="2258"/>
              <a:ext cx="832" cy="156"/>
            </a:xfrm>
            <a:prstGeom prst="roundRect">
              <a:avLst>
                <a:gd name="adj" fmla="val 28060"/>
              </a:avLst>
            </a:prstGeom>
            <a:solidFill>
              <a:srgbClr val="99CCFF"/>
            </a:solidFill>
            <a:ln w="12700">
              <a:noFill/>
              <a:round/>
              <a:headEnd/>
              <a:tailEnd/>
            </a:ln>
            <a:effectLst>
              <a:prstShdw prst="shdw17" dist="17961" dir="2700000">
                <a:srgbClr val="5C7A99"/>
              </a:prstShdw>
            </a:effectLst>
          </p:spPr>
          <p:txBody>
            <a:bodyPr wrap="none" anchor="ctr"/>
            <a:lstStyle/>
            <a:p>
              <a:endParaRPr lang="es-ES"/>
            </a:p>
          </p:txBody>
        </p:sp>
        <p:sp>
          <p:nvSpPr>
            <p:cNvPr id="20501" name="Rectangle 18"/>
            <p:cNvSpPr>
              <a:spLocks noChangeArrowheads="1"/>
            </p:cNvSpPr>
            <p:nvPr/>
          </p:nvSpPr>
          <p:spPr bwMode="auto">
            <a:xfrm>
              <a:off x="4332" y="2259"/>
              <a:ext cx="645" cy="154"/>
            </a:xfrm>
            <a:prstGeom prst="rect">
              <a:avLst/>
            </a:prstGeom>
            <a:noFill/>
            <a:ln w="12700">
              <a:noFill/>
              <a:miter lim="800000"/>
              <a:headEnd/>
              <a:tailEnd/>
            </a:ln>
          </p:spPr>
          <p:txBody>
            <a:bodyPr wrap="none" lIns="90488" tIns="44450" rIns="90488" bIns="44450" anchor="ctr">
              <a:spAutoFit/>
            </a:bodyPr>
            <a:lstStyle/>
            <a:p>
              <a:pPr eaLnBrk="0" hangingPunct="0">
                <a:lnSpc>
                  <a:spcPct val="85000"/>
                </a:lnSpc>
                <a:spcBef>
                  <a:spcPct val="30000"/>
                </a:spcBef>
              </a:pPr>
              <a:r>
                <a:rPr lang="en-US" sz="1300" b="1"/>
                <a:t>PROCESO</a:t>
              </a:r>
            </a:p>
          </p:txBody>
        </p:sp>
        <p:sp>
          <p:nvSpPr>
            <p:cNvPr id="20502" name="AutoShape 19"/>
            <p:cNvSpPr>
              <a:spLocks noChangeArrowheads="1"/>
            </p:cNvSpPr>
            <p:nvPr/>
          </p:nvSpPr>
          <p:spPr bwMode="auto">
            <a:xfrm>
              <a:off x="4858" y="2585"/>
              <a:ext cx="639" cy="123"/>
            </a:xfrm>
            <a:prstGeom prst="roundRect">
              <a:avLst>
                <a:gd name="adj" fmla="val 33394"/>
              </a:avLst>
            </a:prstGeom>
            <a:solidFill>
              <a:srgbClr val="99CCFF"/>
            </a:solidFill>
            <a:ln w="12700">
              <a:noFill/>
              <a:round/>
              <a:headEnd/>
              <a:tailEnd/>
            </a:ln>
            <a:effectLst>
              <a:prstShdw prst="shdw17" dist="17961" dir="2700000">
                <a:srgbClr val="5C7A99"/>
              </a:prstShdw>
            </a:effectLst>
          </p:spPr>
          <p:txBody>
            <a:bodyPr wrap="none" anchor="ctr"/>
            <a:lstStyle/>
            <a:p>
              <a:endParaRPr lang="es-ES"/>
            </a:p>
          </p:txBody>
        </p:sp>
        <p:sp>
          <p:nvSpPr>
            <p:cNvPr id="20503" name="Rectangle 20"/>
            <p:cNvSpPr>
              <a:spLocks noChangeArrowheads="1"/>
            </p:cNvSpPr>
            <p:nvPr/>
          </p:nvSpPr>
          <p:spPr bwMode="auto">
            <a:xfrm>
              <a:off x="4870" y="2577"/>
              <a:ext cx="718" cy="138"/>
            </a:xfrm>
            <a:prstGeom prst="rect">
              <a:avLst/>
            </a:prstGeom>
            <a:noFill/>
            <a:ln w="12700">
              <a:noFill/>
              <a:miter lim="800000"/>
              <a:headEnd/>
              <a:tailEnd/>
            </a:ln>
          </p:spPr>
          <p:txBody>
            <a:bodyPr lIns="90488" tIns="44450" rIns="90488" bIns="44450" anchor="ctr">
              <a:spAutoFit/>
            </a:bodyPr>
            <a:lstStyle/>
            <a:p>
              <a:pPr eaLnBrk="0" hangingPunct="0">
                <a:lnSpc>
                  <a:spcPct val="85000"/>
                </a:lnSpc>
                <a:spcBef>
                  <a:spcPct val="30000"/>
                </a:spcBef>
              </a:pPr>
              <a:r>
                <a:rPr lang="en-US" sz="1100" b="1"/>
                <a:t>ACTIVIDAD n</a:t>
              </a:r>
            </a:p>
          </p:txBody>
        </p:sp>
        <p:sp>
          <p:nvSpPr>
            <p:cNvPr id="20504" name="Rectangle 21"/>
            <p:cNvSpPr>
              <a:spLocks noChangeArrowheads="1"/>
            </p:cNvSpPr>
            <p:nvPr/>
          </p:nvSpPr>
          <p:spPr bwMode="auto">
            <a:xfrm>
              <a:off x="4528" y="2595"/>
              <a:ext cx="259" cy="138"/>
            </a:xfrm>
            <a:prstGeom prst="rect">
              <a:avLst/>
            </a:prstGeom>
            <a:noFill/>
            <a:ln w="12700">
              <a:noFill/>
              <a:miter lim="800000"/>
              <a:headEnd/>
              <a:tailEnd/>
            </a:ln>
          </p:spPr>
          <p:txBody>
            <a:bodyPr wrap="none" lIns="90488" tIns="44450" rIns="90488" bIns="44450" anchor="ctr">
              <a:spAutoFit/>
            </a:bodyPr>
            <a:lstStyle/>
            <a:p>
              <a:pPr eaLnBrk="0" hangingPunct="0">
                <a:lnSpc>
                  <a:spcPct val="85000"/>
                </a:lnSpc>
                <a:spcBef>
                  <a:spcPct val="30000"/>
                </a:spcBef>
              </a:pPr>
              <a:r>
                <a:rPr lang="en-US" sz="1100" b="1"/>
                <a:t>• • •</a:t>
              </a:r>
            </a:p>
          </p:txBody>
        </p:sp>
        <p:sp>
          <p:nvSpPr>
            <p:cNvPr id="20505" name="Line 22"/>
            <p:cNvSpPr>
              <a:spLocks noChangeShapeType="1"/>
            </p:cNvSpPr>
            <p:nvPr/>
          </p:nvSpPr>
          <p:spPr bwMode="auto">
            <a:xfrm>
              <a:off x="4650" y="2425"/>
              <a:ext cx="0" cy="65"/>
            </a:xfrm>
            <a:prstGeom prst="line">
              <a:avLst/>
            </a:prstGeom>
            <a:noFill/>
            <a:ln w="12700">
              <a:solidFill>
                <a:schemeClr val="tx1"/>
              </a:solidFill>
              <a:round/>
              <a:headEnd/>
              <a:tailEnd/>
            </a:ln>
          </p:spPr>
          <p:txBody>
            <a:bodyPr wrap="none" anchor="ctr"/>
            <a:lstStyle/>
            <a:p>
              <a:endParaRPr lang="es-CO"/>
            </a:p>
          </p:txBody>
        </p:sp>
        <p:sp>
          <p:nvSpPr>
            <p:cNvPr id="20506" name="Line 23"/>
            <p:cNvSpPr>
              <a:spLocks noChangeShapeType="1"/>
            </p:cNvSpPr>
            <p:nvPr/>
          </p:nvSpPr>
          <p:spPr bwMode="auto">
            <a:xfrm>
              <a:off x="4110" y="2502"/>
              <a:ext cx="1055" cy="0"/>
            </a:xfrm>
            <a:prstGeom prst="line">
              <a:avLst/>
            </a:prstGeom>
            <a:noFill/>
            <a:ln w="12700">
              <a:solidFill>
                <a:schemeClr val="tx1"/>
              </a:solidFill>
              <a:round/>
              <a:headEnd/>
              <a:tailEnd/>
            </a:ln>
          </p:spPr>
          <p:txBody>
            <a:bodyPr wrap="none" anchor="ctr"/>
            <a:lstStyle/>
            <a:p>
              <a:endParaRPr lang="es-CO"/>
            </a:p>
          </p:txBody>
        </p:sp>
      </p:grpSp>
      <p:sp>
        <p:nvSpPr>
          <p:cNvPr id="20485" name="Rectangle 24"/>
          <p:cNvSpPr>
            <a:spLocks noChangeArrowheads="1"/>
          </p:cNvSpPr>
          <p:nvPr/>
        </p:nvSpPr>
        <p:spPr bwMode="auto">
          <a:xfrm>
            <a:off x="900113" y="2232025"/>
            <a:ext cx="4319587" cy="720725"/>
          </a:xfrm>
          <a:prstGeom prst="rect">
            <a:avLst/>
          </a:prstGeom>
          <a:noFill/>
          <a:ln w="9525">
            <a:noFill/>
            <a:miter lim="800000"/>
            <a:headEnd/>
            <a:tailEnd/>
          </a:ln>
        </p:spPr>
        <p:txBody>
          <a:bodyPr/>
          <a:lstStyle/>
          <a:p>
            <a:pPr marL="177800" indent="-177800">
              <a:spcBef>
                <a:spcPct val="20000"/>
              </a:spcBef>
              <a:buClr>
                <a:srgbClr val="FF0000"/>
              </a:buClr>
              <a:buSzPct val="125000"/>
              <a:buFont typeface="Wingdings" pitchFamily="2" charset="2"/>
              <a:buChar char="§"/>
            </a:pPr>
            <a:r>
              <a:rPr lang="es-UY" sz="2400"/>
              <a:t>Un proceso está compuesto por actividades.</a:t>
            </a:r>
          </a:p>
          <a:p>
            <a:pPr marL="177800" indent="-177800">
              <a:spcBef>
                <a:spcPct val="20000"/>
              </a:spcBef>
              <a:buClr>
                <a:srgbClr val="FF0000"/>
              </a:buClr>
              <a:buSzPct val="125000"/>
              <a:buFont typeface="Wingdings" pitchFamily="2" charset="2"/>
              <a:buChar char="§"/>
            </a:pPr>
            <a:endParaRPr lang="es-UY" sz="2400"/>
          </a:p>
          <a:p>
            <a:pPr marL="177800" indent="-177800">
              <a:spcBef>
                <a:spcPct val="20000"/>
              </a:spcBef>
              <a:buClr>
                <a:srgbClr val="FF0000"/>
              </a:buClr>
              <a:buSzPct val="125000"/>
              <a:buFont typeface="Wingdings" pitchFamily="2" charset="2"/>
              <a:buChar char="§"/>
            </a:pPr>
            <a:r>
              <a:rPr lang="es-UY" sz="2400"/>
              <a:t>Una actividad está compuesta de tareas.</a:t>
            </a:r>
          </a:p>
        </p:txBody>
      </p:sp>
      <p:sp>
        <p:nvSpPr>
          <p:cNvPr id="20486" name="Rectangle 25"/>
          <p:cNvSpPr>
            <a:spLocks noChangeArrowheads="1"/>
          </p:cNvSpPr>
          <p:nvPr/>
        </p:nvSpPr>
        <p:spPr bwMode="auto">
          <a:xfrm>
            <a:off x="684213" y="4652963"/>
            <a:ext cx="7920037" cy="504825"/>
          </a:xfrm>
          <a:prstGeom prst="rect">
            <a:avLst/>
          </a:prstGeom>
          <a:noFill/>
          <a:ln w="9525">
            <a:noFill/>
            <a:miter lim="800000"/>
            <a:headEnd/>
            <a:tailEnd/>
          </a:ln>
        </p:spPr>
        <p:txBody>
          <a:bodyPr/>
          <a:lstStyle/>
          <a:p>
            <a:pPr marL="177800" indent="-177800">
              <a:spcBef>
                <a:spcPct val="20000"/>
              </a:spcBef>
              <a:buClr>
                <a:srgbClr val="FF0000"/>
              </a:buClr>
              <a:buSzPct val="125000"/>
              <a:buFont typeface="Wingdings" pitchFamily="2" charset="2"/>
              <a:buChar char="§"/>
            </a:pPr>
            <a:r>
              <a:rPr lang="es-UY" sz="2400"/>
              <a:t>La descomposición del proceso en actividades y tareas se realiza sobre el concepto de ciclo de mejora PDCA “Plan – Do – Chek – Act” (Planificación, ejecución, medición y mejora)</a:t>
            </a:r>
          </a:p>
        </p:txBody>
      </p:sp>
      <p:sp>
        <p:nvSpPr>
          <p:cNvPr id="26" name="25 Marcador de pie de página"/>
          <p:cNvSpPr>
            <a:spLocks noGrp="1"/>
          </p:cNvSpPr>
          <p:nvPr>
            <p:ph type="ftr" sz="quarter" idx="12"/>
          </p:nvPr>
        </p:nvSpPr>
        <p:spPr/>
        <p:txBody>
          <a:bodyPr/>
          <a:lstStyle/>
          <a:p>
            <a:pPr>
              <a:defRPr/>
            </a:pPr>
            <a:r>
              <a:rPr lang="es-CO"/>
              <a:t>Ing-Sonia Godoy H</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AutoShape 26"/>
          <p:cNvSpPr>
            <a:spLocks noChangeArrowheads="1"/>
          </p:cNvSpPr>
          <p:nvPr/>
        </p:nvSpPr>
        <p:spPr bwMode="auto">
          <a:xfrm>
            <a:off x="3857625" y="2325688"/>
            <a:ext cx="1674813" cy="681037"/>
          </a:xfrm>
          <a:prstGeom prst="roundRect">
            <a:avLst>
              <a:gd name="adj" fmla="val 16667"/>
            </a:avLst>
          </a:prstGeom>
          <a:solidFill>
            <a:srgbClr val="FFFFCC"/>
          </a:solidFill>
          <a:ln w="9525" algn="ctr">
            <a:noFill/>
            <a:round/>
            <a:headEnd/>
            <a:tailEnd/>
          </a:ln>
          <a:effectLst>
            <a:prstShdw prst="shdw17" dist="17961" dir="2700000">
              <a:srgbClr val="99997A"/>
            </a:prstShdw>
          </a:effectLst>
        </p:spPr>
        <p:txBody>
          <a:bodyPr lIns="90000" tIns="46800" rIns="90000" bIns="46800"/>
          <a:lstStyle/>
          <a:p>
            <a:pPr algn="ctr">
              <a:spcBef>
                <a:spcPct val="50000"/>
              </a:spcBef>
            </a:pPr>
            <a:r>
              <a:rPr lang="es-ES" sz="1200" b="1">
                <a:latin typeface="Verdana" pitchFamily="34" charset="0"/>
              </a:rPr>
              <a:t>PLAN</a:t>
            </a:r>
          </a:p>
        </p:txBody>
      </p:sp>
      <p:sp>
        <p:nvSpPr>
          <p:cNvPr id="21507" name="Rectangle 27"/>
          <p:cNvSpPr>
            <a:spLocks noChangeArrowheads="1"/>
          </p:cNvSpPr>
          <p:nvPr/>
        </p:nvSpPr>
        <p:spPr bwMode="auto">
          <a:xfrm>
            <a:off x="3938588" y="2614613"/>
            <a:ext cx="1584325" cy="358775"/>
          </a:xfrm>
          <a:prstGeom prst="rect">
            <a:avLst/>
          </a:prstGeom>
          <a:noFill/>
          <a:ln w="9525" algn="ctr">
            <a:noFill/>
            <a:miter lim="800000"/>
            <a:headEnd/>
            <a:tailEnd/>
          </a:ln>
        </p:spPr>
        <p:txBody>
          <a:bodyPr lIns="90000" tIns="46800" rIns="90000" bIns="46800" anchor="ctr"/>
          <a:lstStyle/>
          <a:p>
            <a:pPr algn="ctr">
              <a:spcBef>
                <a:spcPct val="50000"/>
              </a:spcBef>
            </a:pPr>
            <a:r>
              <a:rPr lang="es-ES" sz="1000" b="1">
                <a:latin typeface="Verdana" pitchFamily="34" charset="0"/>
              </a:rPr>
              <a:t>Tareas,  agenda, asignaciones…</a:t>
            </a:r>
          </a:p>
        </p:txBody>
      </p:sp>
      <p:sp>
        <p:nvSpPr>
          <p:cNvPr id="21508" name="AutoShape 28"/>
          <p:cNvSpPr>
            <a:spLocks noChangeArrowheads="1"/>
          </p:cNvSpPr>
          <p:nvPr/>
        </p:nvSpPr>
        <p:spPr bwMode="auto">
          <a:xfrm>
            <a:off x="3848100" y="4054475"/>
            <a:ext cx="1674813" cy="681038"/>
          </a:xfrm>
          <a:prstGeom prst="roundRect">
            <a:avLst>
              <a:gd name="adj" fmla="val 16667"/>
            </a:avLst>
          </a:prstGeom>
          <a:solidFill>
            <a:srgbClr val="FFFFCC"/>
          </a:solidFill>
          <a:ln w="9525" algn="ctr">
            <a:noFill/>
            <a:round/>
            <a:headEnd/>
            <a:tailEnd/>
          </a:ln>
          <a:effectLst>
            <a:prstShdw prst="shdw17" dist="17961" dir="2700000">
              <a:srgbClr val="99997A"/>
            </a:prstShdw>
          </a:effectLst>
        </p:spPr>
        <p:txBody>
          <a:bodyPr lIns="90000" tIns="46800" rIns="90000" bIns="46800"/>
          <a:lstStyle/>
          <a:p>
            <a:pPr algn="ctr">
              <a:spcBef>
                <a:spcPct val="50000"/>
              </a:spcBef>
            </a:pPr>
            <a:r>
              <a:rPr lang="es-ES" sz="1200" b="1">
                <a:latin typeface="Verdana" pitchFamily="34" charset="0"/>
              </a:rPr>
              <a:t>CHECK</a:t>
            </a:r>
          </a:p>
        </p:txBody>
      </p:sp>
      <p:sp>
        <p:nvSpPr>
          <p:cNvPr id="21509" name="Rectangle 29"/>
          <p:cNvSpPr>
            <a:spLocks noChangeArrowheads="1"/>
          </p:cNvSpPr>
          <p:nvPr/>
        </p:nvSpPr>
        <p:spPr bwMode="auto">
          <a:xfrm>
            <a:off x="3929063" y="4343400"/>
            <a:ext cx="1584325" cy="358775"/>
          </a:xfrm>
          <a:prstGeom prst="rect">
            <a:avLst/>
          </a:prstGeom>
          <a:noFill/>
          <a:ln w="9525" algn="ctr">
            <a:noFill/>
            <a:miter lim="800000"/>
            <a:headEnd/>
            <a:tailEnd/>
          </a:ln>
        </p:spPr>
        <p:txBody>
          <a:bodyPr lIns="90000" tIns="46800" rIns="90000" bIns="46800" anchor="ctr"/>
          <a:lstStyle/>
          <a:p>
            <a:pPr algn="ctr">
              <a:spcBef>
                <a:spcPct val="50000"/>
              </a:spcBef>
            </a:pPr>
            <a:r>
              <a:rPr lang="es-ES" sz="1000" b="1">
                <a:latin typeface="Verdana" pitchFamily="34" charset="0"/>
              </a:rPr>
              <a:t>Evaluación y</a:t>
            </a:r>
            <a:br>
              <a:rPr lang="es-ES" sz="1000" b="1">
                <a:latin typeface="Verdana" pitchFamily="34" charset="0"/>
              </a:rPr>
            </a:br>
            <a:r>
              <a:rPr lang="es-ES" sz="1000" b="1">
                <a:latin typeface="Verdana" pitchFamily="34" charset="0"/>
              </a:rPr>
              <a:t>medición</a:t>
            </a:r>
          </a:p>
        </p:txBody>
      </p:sp>
      <p:sp>
        <p:nvSpPr>
          <p:cNvPr id="21510" name="AutoShape 30"/>
          <p:cNvSpPr>
            <a:spLocks noChangeArrowheads="1"/>
          </p:cNvSpPr>
          <p:nvPr/>
        </p:nvSpPr>
        <p:spPr bwMode="auto">
          <a:xfrm>
            <a:off x="5883275" y="3189288"/>
            <a:ext cx="1674813" cy="681037"/>
          </a:xfrm>
          <a:prstGeom prst="roundRect">
            <a:avLst>
              <a:gd name="adj" fmla="val 16667"/>
            </a:avLst>
          </a:prstGeom>
          <a:solidFill>
            <a:srgbClr val="FFFFCC"/>
          </a:solidFill>
          <a:ln w="9525" algn="ctr">
            <a:noFill/>
            <a:round/>
            <a:headEnd/>
            <a:tailEnd/>
          </a:ln>
          <a:effectLst>
            <a:prstShdw prst="shdw17" dist="17961" dir="2700000">
              <a:srgbClr val="99997A"/>
            </a:prstShdw>
          </a:effectLst>
        </p:spPr>
        <p:txBody>
          <a:bodyPr lIns="90000" tIns="46800" rIns="90000" bIns="46800"/>
          <a:lstStyle/>
          <a:p>
            <a:pPr algn="ctr">
              <a:spcBef>
                <a:spcPct val="50000"/>
              </a:spcBef>
            </a:pPr>
            <a:r>
              <a:rPr lang="es-ES" sz="1200" b="1">
                <a:latin typeface="Verdana" pitchFamily="34" charset="0"/>
              </a:rPr>
              <a:t>DO</a:t>
            </a:r>
          </a:p>
        </p:txBody>
      </p:sp>
      <p:sp>
        <p:nvSpPr>
          <p:cNvPr id="21511" name="Rectangle 31"/>
          <p:cNvSpPr>
            <a:spLocks noChangeArrowheads="1"/>
          </p:cNvSpPr>
          <p:nvPr/>
        </p:nvSpPr>
        <p:spPr bwMode="auto">
          <a:xfrm>
            <a:off x="5883275" y="3478213"/>
            <a:ext cx="1584325" cy="358775"/>
          </a:xfrm>
          <a:prstGeom prst="rect">
            <a:avLst/>
          </a:prstGeom>
          <a:noFill/>
          <a:ln w="9525" algn="ctr">
            <a:noFill/>
            <a:miter lim="800000"/>
            <a:headEnd/>
            <a:tailEnd/>
          </a:ln>
        </p:spPr>
        <p:txBody>
          <a:bodyPr lIns="90000" tIns="46800" rIns="90000" bIns="46800" anchor="ctr"/>
          <a:lstStyle/>
          <a:p>
            <a:pPr algn="ctr">
              <a:spcBef>
                <a:spcPct val="50000"/>
              </a:spcBef>
            </a:pPr>
            <a:r>
              <a:rPr lang="es-ES" sz="1000" b="1" dirty="0" smtClean="0">
                <a:latin typeface="Verdana" pitchFamily="34" charset="0"/>
              </a:rPr>
              <a:t>Ejecución </a:t>
            </a:r>
            <a:r>
              <a:rPr lang="es-ES" sz="1000" b="1" dirty="0">
                <a:latin typeface="Verdana" pitchFamily="34" charset="0"/>
              </a:rPr>
              <a:t>de planes</a:t>
            </a:r>
            <a:br>
              <a:rPr lang="es-ES" sz="1000" b="1" dirty="0">
                <a:latin typeface="Verdana" pitchFamily="34" charset="0"/>
              </a:rPr>
            </a:br>
            <a:r>
              <a:rPr lang="es-ES" sz="1000" b="1" dirty="0">
                <a:latin typeface="Verdana" pitchFamily="34" charset="0"/>
              </a:rPr>
              <a:t>y tareas</a:t>
            </a:r>
          </a:p>
        </p:txBody>
      </p:sp>
      <p:sp>
        <p:nvSpPr>
          <p:cNvPr id="21512" name="AutoShape 32"/>
          <p:cNvSpPr>
            <a:spLocks noChangeArrowheads="1"/>
          </p:cNvSpPr>
          <p:nvPr/>
        </p:nvSpPr>
        <p:spPr bwMode="auto">
          <a:xfrm>
            <a:off x="1905000" y="3189288"/>
            <a:ext cx="1674813" cy="681037"/>
          </a:xfrm>
          <a:prstGeom prst="roundRect">
            <a:avLst>
              <a:gd name="adj" fmla="val 16667"/>
            </a:avLst>
          </a:prstGeom>
          <a:solidFill>
            <a:srgbClr val="FFFFCC"/>
          </a:solidFill>
          <a:ln w="9525" algn="ctr">
            <a:noFill/>
            <a:round/>
            <a:headEnd/>
            <a:tailEnd/>
          </a:ln>
          <a:effectLst>
            <a:prstShdw prst="shdw17" dist="17961" dir="2700000">
              <a:srgbClr val="99997A"/>
            </a:prstShdw>
          </a:effectLst>
        </p:spPr>
        <p:txBody>
          <a:bodyPr lIns="90000" tIns="46800" rIns="90000" bIns="46800"/>
          <a:lstStyle/>
          <a:p>
            <a:pPr algn="ctr">
              <a:spcBef>
                <a:spcPct val="50000"/>
              </a:spcBef>
            </a:pPr>
            <a:r>
              <a:rPr lang="es-ES" sz="1200" b="1">
                <a:latin typeface="Verdana" pitchFamily="34" charset="0"/>
              </a:rPr>
              <a:t>ACT</a:t>
            </a:r>
          </a:p>
        </p:txBody>
      </p:sp>
      <p:sp>
        <p:nvSpPr>
          <p:cNvPr id="21513" name="Rectangle 33"/>
          <p:cNvSpPr>
            <a:spLocks noChangeArrowheads="1"/>
          </p:cNvSpPr>
          <p:nvPr/>
        </p:nvSpPr>
        <p:spPr bwMode="auto">
          <a:xfrm>
            <a:off x="1922463" y="3478213"/>
            <a:ext cx="1584325" cy="358775"/>
          </a:xfrm>
          <a:prstGeom prst="rect">
            <a:avLst/>
          </a:prstGeom>
          <a:noFill/>
          <a:ln w="9525" algn="ctr">
            <a:noFill/>
            <a:miter lim="800000"/>
            <a:headEnd/>
            <a:tailEnd/>
          </a:ln>
        </p:spPr>
        <p:txBody>
          <a:bodyPr wrap="none" lIns="90000" tIns="46800" rIns="90000" bIns="46800" anchor="ctr"/>
          <a:lstStyle/>
          <a:p>
            <a:pPr algn="ctr">
              <a:spcBef>
                <a:spcPct val="50000"/>
              </a:spcBef>
            </a:pPr>
            <a:r>
              <a:rPr lang="es-ES" sz="1000" b="1">
                <a:latin typeface="Verdana" pitchFamily="34" charset="0"/>
              </a:rPr>
              <a:t>Problemas y acciones</a:t>
            </a:r>
            <a:br>
              <a:rPr lang="es-ES" sz="1000" b="1">
                <a:latin typeface="Verdana" pitchFamily="34" charset="0"/>
              </a:rPr>
            </a:br>
            <a:r>
              <a:rPr lang="es-ES" sz="1000" b="1">
                <a:latin typeface="Verdana" pitchFamily="34" charset="0"/>
              </a:rPr>
              <a:t>correctivas</a:t>
            </a:r>
          </a:p>
        </p:txBody>
      </p:sp>
      <p:sp>
        <p:nvSpPr>
          <p:cNvPr id="21514" name="AutoShape 34"/>
          <p:cNvSpPr>
            <a:spLocks noChangeArrowheads="1"/>
          </p:cNvSpPr>
          <p:nvPr/>
        </p:nvSpPr>
        <p:spPr bwMode="auto">
          <a:xfrm>
            <a:off x="3290888" y="2757488"/>
            <a:ext cx="504825" cy="360362"/>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rgbClr val="FFFFCC"/>
          </a:solidFill>
          <a:ln w="9525" algn="ctr">
            <a:noFill/>
            <a:miter lim="800000"/>
            <a:headEnd/>
            <a:tailEnd/>
          </a:ln>
          <a:effectLst>
            <a:prstShdw prst="shdw17" dist="17961" dir="2700000">
              <a:srgbClr val="99997A"/>
            </a:prstShdw>
          </a:effectLst>
        </p:spPr>
        <p:txBody>
          <a:bodyPr lIns="90000" tIns="46800" rIns="90000" bIns="46800" anchor="ctr">
            <a:spAutoFit/>
          </a:bodyPr>
          <a:lstStyle/>
          <a:p>
            <a:endParaRPr lang="es-ES"/>
          </a:p>
        </p:txBody>
      </p:sp>
      <p:sp>
        <p:nvSpPr>
          <p:cNvPr id="21515" name="AutoShape 35"/>
          <p:cNvSpPr>
            <a:spLocks noChangeArrowheads="1"/>
          </p:cNvSpPr>
          <p:nvPr/>
        </p:nvSpPr>
        <p:spPr bwMode="auto">
          <a:xfrm rot="10800000">
            <a:off x="5595938" y="3910013"/>
            <a:ext cx="504825" cy="360362"/>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rgbClr val="FFFFCC"/>
          </a:solidFill>
          <a:ln w="9525" algn="ctr">
            <a:noFill/>
            <a:miter lim="800000"/>
            <a:headEnd/>
            <a:tailEnd/>
          </a:ln>
          <a:effectLst>
            <a:prstShdw prst="shdw17" dist="17961" dir="2700000">
              <a:srgbClr val="99997A"/>
            </a:prstShdw>
          </a:effectLst>
        </p:spPr>
        <p:txBody>
          <a:bodyPr lIns="90000" tIns="46800" rIns="90000" bIns="46800" anchor="ctr">
            <a:spAutoFit/>
          </a:bodyPr>
          <a:lstStyle/>
          <a:p>
            <a:endParaRPr lang="es-ES"/>
          </a:p>
        </p:txBody>
      </p:sp>
      <p:sp>
        <p:nvSpPr>
          <p:cNvPr id="21516" name="AutoShape 36"/>
          <p:cNvSpPr>
            <a:spLocks noChangeArrowheads="1"/>
          </p:cNvSpPr>
          <p:nvPr/>
        </p:nvSpPr>
        <p:spPr bwMode="auto">
          <a:xfrm rot="5400000">
            <a:off x="5738019" y="2685256"/>
            <a:ext cx="288925" cy="576263"/>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rgbClr val="FFFFCC"/>
          </a:solidFill>
          <a:ln w="9525" algn="ctr">
            <a:noFill/>
            <a:miter lim="800000"/>
            <a:headEnd/>
            <a:tailEnd/>
          </a:ln>
          <a:effectLst>
            <a:prstShdw prst="shdw17" dist="17961" dir="2700000">
              <a:srgbClr val="99997A"/>
            </a:prstShdw>
          </a:effectLst>
        </p:spPr>
        <p:txBody>
          <a:bodyPr lIns="90000" tIns="46800" rIns="90000" bIns="46800" anchor="ctr">
            <a:spAutoFit/>
          </a:bodyPr>
          <a:lstStyle/>
          <a:p>
            <a:endParaRPr lang="es-ES"/>
          </a:p>
        </p:txBody>
      </p:sp>
      <p:sp>
        <p:nvSpPr>
          <p:cNvPr id="21517" name="AutoShape 37"/>
          <p:cNvSpPr>
            <a:spLocks noChangeArrowheads="1"/>
          </p:cNvSpPr>
          <p:nvPr/>
        </p:nvSpPr>
        <p:spPr bwMode="auto">
          <a:xfrm rot="-5400000">
            <a:off x="3363119" y="3766344"/>
            <a:ext cx="288925" cy="576263"/>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rgbClr val="FFFFCC"/>
          </a:solidFill>
          <a:ln w="9525" algn="ctr">
            <a:noFill/>
            <a:miter lim="800000"/>
            <a:headEnd/>
            <a:tailEnd/>
          </a:ln>
          <a:effectLst>
            <a:prstShdw prst="shdw17" dist="17961" dir="2700000">
              <a:srgbClr val="99997A"/>
            </a:prstShdw>
          </a:effectLst>
        </p:spPr>
        <p:txBody>
          <a:bodyPr lIns="90000" tIns="46800" rIns="90000" bIns="46800" anchor="ctr">
            <a:spAutoFit/>
          </a:bodyPr>
          <a:lstStyle/>
          <a:p>
            <a:endParaRPr lang="es-ES"/>
          </a:p>
        </p:txBody>
      </p:sp>
      <p:sp>
        <p:nvSpPr>
          <p:cNvPr id="21518" name="Oval 38"/>
          <p:cNvSpPr>
            <a:spLocks noChangeArrowheads="1"/>
          </p:cNvSpPr>
          <p:nvPr/>
        </p:nvSpPr>
        <p:spPr bwMode="auto">
          <a:xfrm>
            <a:off x="3917950" y="3333750"/>
            <a:ext cx="1533525" cy="403225"/>
          </a:xfrm>
          <a:prstGeom prst="ellipse">
            <a:avLst/>
          </a:prstGeom>
          <a:solidFill>
            <a:srgbClr val="CCFFFF"/>
          </a:solidFill>
          <a:ln w="9525">
            <a:round/>
            <a:headEnd/>
            <a:tailEnd/>
          </a:ln>
          <a:scene3d>
            <a:camera prst="legacyObliqueBottomLeft"/>
            <a:lightRig rig="legacyFlat3" dir="t"/>
          </a:scene3d>
          <a:sp3d extrusionH="100000" prstMaterial="legacyMatte">
            <a:bevelT w="13500" h="13500" prst="angle"/>
            <a:bevelB w="13500" h="13500" prst="angle"/>
            <a:extrusionClr>
              <a:srgbClr val="CCFFFF"/>
            </a:extrusionClr>
          </a:sp3d>
        </p:spPr>
        <p:txBody>
          <a:bodyPr wrap="none" lIns="90000" tIns="46800" rIns="90000" bIns="46800" anchor="ctr">
            <a:flatTx/>
          </a:bodyPr>
          <a:lstStyle/>
          <a:p>
            <a:pPr algn="ctr">
              <a:spcBef>
                <a:spcPct val="50000"/>
              </a:spcBef>
            </a:pPr>
            <a:r>
              <a:rPr lang="es-ES" sz="1400" b="1">
                <a:latin typeface="Verdana" pitchFamily="34" charset="0"/>
              </a:rPr>
              <a:t>PROCESO</a:t>
            </a:r>
          </a:p>
        </p:txBody>
      </p:sp>
      <p:sp>
        <p:nvSpPr>
          <p:cNvPr id="21519" name="AutoShape 39"/>
          <p:cNvSpPr>
            <a:spLocks noChangeArrowheads="1"/>
          </p:cNvSpPr>
          <p:nvPr/>
        </p:nvSpPr>
        <p:spPr bwMode="auto">
          <a:xfrm>
            <a:off x="2211388" y="2257425"/>
            <a:ext cx="1511300" cy="527050"/>
          </a:xfrm>
          <a:prstGeom prst="rightArrow">
            <a:avLst>
              <a:gd name="adj1" fmla="val 50000"/>
              <a:gd name="adj2" fmla="val 71687"/>
            </a:avLst>
          </a:prstGeom>
          <a:solidFill>
            <a:srgbClr val="CCFFCC"/>
          </a:solidFill>
          <a:ln w="9525">
            <a:miter lim="800000"/>
            <a:headEnd/>
            <a:tailEnd/>
          </a:ln>
          <a:scene3d>
            <a:camera prst="legacyObliqueBottomLeft"/>
            <a:lightRig rig="legacyFlat3" dir="t"/>
          </a:scene3d>
          <a:sp3d extrusionH="100000" prstMaterial="legacyMatte">
            <a:bevelT w="13500" h="13500" prst="angle"/>
            <a:bevelB w="13500" h="13500" prst="angle"/>
            <a:extrusionClr>
              <a:srgbClr val="CCFFCC"/>
            </a:extrusionClr>
          </a:sp3d>
        </p:spPr>
        <p:txBody>
          <a:bodyPr lIns="90000" tIns="46800" rIns="90000" bIns="46800" anchor="ctr">
            <a:spAutoFit/>
            <a:flatTx/>
          </a:bodyPr>
          <a:lstStyle/>
          <a:p>
            <a:pPr algn="ctr">
              <a:spcBef>
                <a:spcPct val="50000"/>
              </a:spcBef>
            </a:pPr>
            <a:r>
              <a:rPr lang="es-ES" sz="1400" b="1">
                <a:latin typeface="Verdana" pitchFamily="34" charset="0"/>
              </a:rPr>
              <a:t>INICIO</a:t>
            </a:r>
          </a:p>
        </p:txBody>
      </p:sp>
      <p:sp>
        <p:nvSpPr>
          <p:cNvPr id="21520" name="AutoShape 40"/>
          <p:cNvSpPr>
            <a:spLocks noChangeArrowheads="1"/>
          </p:cNvSpPr>
          <p:nvPr/>
        </p:nvSpPr>
        <p:spPr bwMode="auto">
          <a:xfrm>
            <a:off x="5668963" y="4341813"/>
            <a:ext cx="1511300" cy="527050"/>
          </a:xfrm>
          <a:prstGeom prst="rightArrow">
            <a:avLst>
              <a:gd name="adj1" fmla="val 50000"/>
              <a:gd name="adj2" fmla="val 71687"/>
            </a:avLst>
          </a:prstGeom>
          <a:solidFill>
            <a:srgbClr val="99CCFF"/>
          </a:solidFill>
          <a:ln w="9525">
            <a:miter lim="800000"/>
            <a:headEnd/>
            <a:tailEnd/>
          </a:ln>
          <a:scene3d>
            <a:camera prst="legacyObliqueBottomLeft"/>
            <a:lightRig rig="legacyFlat3" dir="t"/>
          </a:scene3d>
          <a:sp3d extrusionH="100000" prstMaterial="legacyMatte">
            <a:bevelT w="13500" h="13500" prst="angle"/>
            <a:bevelB w="13500" h="13500" prst="angle"/>
            <a:extrusionClr>
              <a:srgbClr val="99CCFF"/>
            </a:extrusionClr>
          </a:sp3d>
        </p:spPr>
        <p:txBody>
          <a:bodyPr lIns="90000" tIns="46800" rIns="90000" bIns="46800" anchor="ctr">
            <a:spAutoFit/>
            <a:flatTx/>
          </a:bodyPr>
          <a:lstStyle/>
          <a:p>
            <a:pPr algn="ctr">
              <a:spcBef>
                <a:spcPct val="50000"/>
              </a:spcBef>
            </a:pPr>
            <a:r>
              <a:rPr lang="es-ES" sz="1400" b="1">
                <a:latin typeface="Verdana" pitchFamily="34" charset="0"/>
              </a:rPr>
              <a:t>FIN</a:t>
            </a:r>
          </a:p>
        </p:txBody>
      </p:sp>
      <p:sp>
        <p:nvSpPr>
          <p:cNvPr id="40963" name="Rectangle 3"/>
          <p:cNvSpPr>
            <a:spLocks noChangeArrowheads="1"/>
          </p:cNvSpPr>
          <p:nvPr/>
        </p:nvSpPr>
        <p:spPr bwMode="auto">
          <a:xfrm>
            <a:off x="900113" y="981075"/>
            <a:ext cx="8066087" cy="287338"/>
          </a:xfrm>
          <a:prstGeom prst="rect">
            <a:avLst/>
          </a:prstGeom>
          <a:solidFill>
            <a:srgbClr val="3864A5"/>
          </a:solidFill>
          <a:ln w="9525" algn="ctr">
            <a:noFill/>
            <a:miter lim="800000"/>
            <a:headEnd/>
            <a:tailEnd/>
          </a:ln>
          <a:effectLst>
            <a:outerShdw dist="71842" dir="2700000" algn="ctr" rotWithShape="0">
              <a:srgbClr val="C0C0C0">
                <a:alpha val="50000"/>
              </a:srgbClr>
            </a:outerShdw>
          </a:effectLst>
        </p:spPr>
        <p:txBody>
          <a:bodyPr wrap="none" anchor="ctr"/>
          <a:lstStyle/>
          <a:p>
            <a:pPr>
              <a:defRPr/>
            </a:pPr>
            <a:r>
              <a:rPr lang="es-ES" b="1">
                <a:solidFill>
                  <a:schemeClr val="bg1"/>
                </a:solidFill>
                <a:latin typeface="Verdana" pitchFamily="34" charset="0"/>
              </a:rPr>
              <a:t>ISO 12207</a:t>
            </a:r>
          </a:p>
        </p:txBody>
      </p:sp>
      <p:sp>
        <p:nvSpPr>
          <p:cNvPr id="18" name="17 Marcador de pie de página"/>
          <p:cNvSpPr>
            <a:spLocks noGrp="1"/>
          </p:cNvSpPr>
          <p:nvPr>
            <p:ph type="ftr" sz="quarter" idx="11"/>
          </p:nvPr>
        </p:nvSpPr>
        <p:spPr/>
        <p:txBody>
          <a:bodyPr/>
          <a:lstStyle/>
          <a:p>
            <a:pPr>
              <a:defRPr/>
            </a:pPr>
            <a:r>
              <a:rPr lang="es-CO"/>
              <a:t>Ing-Sonia Godoy H</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735013" y="620713"/>
            <a:ext cx="8229600" cy="288925"/>
          </a:xfrm>
        </p:spPr>
        <p:txBody>
          <a:bodyPr>
            <a:normAutofit fontScale="90000"/>
          </a:bodyPr>
          <a:lstStyle/>
          <a:p>
            <a:pPr algn="r" eaLnBrk="1" hangingPunct="1">
              <a:defRPr/>
            </a:pPr>
            <a:r>
              <a:rPr lang="es-ES" smtClean="0">
                <a:solidFill>
                  <a:srgbClr val="3864A5"/>
                </a:solidFill>
              </a:rPr>
              <a:t>Introducción Ingeniería del Software</a:t>
            </a:r>
          </a:p>
        </p:txBody>
      </p:sp>
      <p:sp>
        <p:nvSpPr>
          <p:cNvPr id="45059" name="Rectangle 3"/>
          <p:cNvSpPr>
            <a:spLocks noChangeArrowheads="1"/>
          </p:cNvSpPr>
          <p:nvPr/>
        </p:nvSpPr>
        <p:spPr bwMode="auto">
          <a:xfrm>
            <a:off x="928688" y="1571625"/>
            <a:ext cx="8066087" cy="287338"/>
          </a:xfrm>
          <a:prstGeom prst="rect">
            <a:avLst/>
          </a:prstGeom>
          <a:solidFill>
            <a:srgbClr val="3864A5"/>
          </a:solidFill>
          <a:ln w="9525" algn="ctr">
            <a:noFill/>
            <a:miter lim="800000"/>
            <a:headEnd/>
            <a:tailEnd/>
          </a:ln>
          <a:effectLst>
            <a:outerShdw dist="71842" dir="2700000" algn="ctr" rotWithShape="0">
              <a:srgbClr val="C0C0C0">
                <a:alpha val="50000"/>
              </a:srgbClr>
            </a:outerShdw>
          </a:effectLst>
        </p:spPr>
        <p:txBody>
          <a:bodyPr wrap="none" anchor="ctr"/>
          <a:lstStyle/>
          <a:p>
            <a:pPr>
              <a:defRPr/>
            </a:pPr>
            <a:r>
              <a:rPr lang="es-ES" b="1">
                <a:solidFill>
                  <a:schemeClr val="bg1"/>
                </a:solidFill>
                <a:latin typeface="Verdana" pitchFamily="34" charset="0"/>
              </a:rPr>
              <a:t>INGENIERÍA DE SISTEMAS</a:t>
            </a:r>
          </a:p>
        </p:txBody>
      </p:sp>
      <p:sp>
        <p:nvSpPr>
          <p:cNvPr id="22532" name="Rectangle 4"/>
          <p:cNvSpPr>
            <a:spLocks noChangeArrowheads="1"/>
          </p:cNvSpPr>
          <p:nvPr/>
        </p:nvSpPr>
        <p:spPr bwMode="auto">
          <a:xfrm>
            <a:off x="827088" y="2492375"/>
            <a:ext cx="7920037" cy="504825"/>
          </a:xfrm>
          <a:prstGeom prst="rect">
            <a:avLst/>
          </a:prstGeom>
          <a:noFill/>
          <a:ln w="9525">
            <a:noFill/>
            <a:miter lim="800000"/>
            <a:headEnd/>
            <a:tailEnd/>
          </a:ln>
        </p:spPr>
        <p:txBody>
          <a:bodyPr/>
          <a:lstStyle/>
          <a:p>
            <a:pPr>
              <a:spcBef>
                <a:spcPct val="20000"/>
              </a:spcBef>
              <a:buClr>
                <a:srgbClr val="FF0000"/>
              </a:buClr>
              <a:buSzPct val="125000"/>
              <a:buFont typeface="Wingdings" pitchFamily="2" charset="2"/>
              <a:buChar char="§"/>
            </a:pPr>
            <a:r>
              <a:rPr lang="es-UY" sz="2400"/>
              <a:t>Conjunto de elementos de hardware, software, personas, procedimientos, herramientas y otros factores organizativos, organizados para llevar a cabo un objetivo común.</a:t>
            </a:r>
          </a:p>
        </p:txBody>
      </p:sp>
      <p:sp>
        <p:nvSpPr>
          <p:cNvPr id="45061" name="Rectangle 5"/>
          <p:cNvSpPr>
            <a:spLocks noChangeArrowheads="1"/>
          </p:cNvSpPr>
          <p:nvPr/>
        </p:nvSpPr>
        <p:spPr bwMode="auto">
          <a:xfrm>
            <a:off x="900113" y="2060575"/>
            <a:ext cx="4464050" cy="360363"/>
          </a:xfrm>
          <a:prstGeom prst="rect">
            <a:avLst/>
          </a:prstGeom>
          <a:noFill/>
          <a:ln w="9525">
            <a:noFill/>
            <a:miter lim="800000"/>
            <a:headEnd/>
            <a:tailEnd/>
          </a:ln>
          <a:effectLst>
            <a:outerShdw dist="45791" dir="2021404" algn="ctr" rotWithShape="0">
              <a:srgbClr val="C0C0C0">
                <a:alpha val="50000"/>
              </a:srgbClr>
            </a:outerShdw>
          </a:effectLst>
        </p:spPr>
        <p:txBody>
          <a:bodyPr wrap="none" lIns="54000" rIns="54000" anchor="ctr"/>
          <a:lstStyle/>
          <a:p>
            <a:pPr>
              <a:spcBef>
                <a:spcPct val="50000"/>
              </a:spcBef>
              <a:defRPr/>
            </a:pPr>
            <a:r>
              <a:rPr lang="es-ES" sz="1600" b="1">
                <a:solidFill>
                  <a:schemeClr val="accent2"/>
                </a:solidFill>
                <a:latin typeface="Verdana" pitchFamily="34" charset="0"/>
              </a:rPr>
              <a:t>Sistema</a:t>
            </a:r>
          </a:p>
        </p:txBody>
      </p:sp>
      <p:grpSp>
        <p:nvGrpSpPr>
          <p:cNvPr id="22534" name="Group 8"/>
          <p:cNvGrpSpPr>
            <a:grpSpLocks/>
          </p:cNvGrpSpPr>
          <p:nvPr/>
        </p:nvGrpSpPr>
        <p:grpSpPr bwMode="auto">
          <a:xfrm>
            <a:off x="1403350" y="4005263"/>
            <a:ext cx="6985000" cy="1952625"/>
            <a:chOff x="748" y="2523"/>
            <a:chExt cx="4400" cy="1230"/>
          </a:xfrm>
        </p:grpSpPr>
        <p:sp>
          <p:nvSpPr>
            <p:cNvPr id="22536" name="AutoShape 9"/>
            <p:cNvSpPr>
              <a:spLocks noChangeArrowheads="1"/>
            </p:cNvSpPr>
            <p:nvPr/>
          </p:nvSpPr>
          <p:spPr bwMode="auto">
            <a:xfrm>
              <a:off x="1712" y="3017"/>
              <a:ext cx="120" cy="237"/>
            </a:xfrm>
            <a:prstGeom prst="roundRect">
              <a:avLst>
                <a:gd name="adj" fmla="val 16667"/>
              </a:avLst>
            </a:prstGeom>
            <a:solidFill>
              <a:srgbClr val="CCECFF"/>
            </a:solidFill>
            <a:ln w="9525">
              <a:round/>
              <a:headEnd/>
              <a:tailEnd/>
            </a:ln>
            <a:scene3d>
              <a:camera prst="legacyObliqueBottomLeft"/>
              <a:lightRig rig="legacyFlat3" dir="t"/>
            </a:scene3d>
            <a:sp3d extrusionH="100000" prstMaterial="legacyMatte">
              <a:bevelT w="13500" h="13500" prst="angle"/>
              <a:bevelB w="13500" h="13500" prst="angle"/>
              <a:extrusionClr>
                <a:srgbClr val="CCECFF"/>
              </a:extrusionClr>
            </a:sp3d>
          </p:spPr>
          <p:txBody>
            <a:bodyPr wrap="none" lIns="90000" tIns="46800" rIns="90000" bIns="46800" anchor="ctr">
              <a:spAutoFit/>
              <a:flatTx/>
            </a:bodyPr>
            <a:lstStyle/>
            <a:p>
              <a:endParaRPr lang="es-ES"/>
            </a:p>
          </p:txBody>
        </p:sp>
        <p:sp>
          <p:nvSpPr>
            <p:cNvPr id="22537" name="Oval 10"/>
            <p:cNvSpPr>
              <a:spLocks noChangeArrowheads="1"/>
            </p:cNvSpPr>
            <p:nvPr/>
          </p:nvSpPr>
          <p:spPr bwMode="auto">
            <a:xfrm>
              <a:off x="2519" y="2617"/>
              <a:ext cx="861" cy="302"/>
            </a:xfrm>
            <a:prstGeom prst="ellipse">
              <a:avLst/>
            </a:prstGeom>
            <a:solidFill>
              <a:srgbClr val="FFFFCC"/>
            </a:solidFill>
            <a:ln w="9525" algn="ctr">
              <a:noFill/>
              <a:round/>
              <a:headEnd/>
              <a:tailEnd/>
            </a:ln>
            <a:effectLst>
              <a:prstShdw prst="shdw17" dist="17961" dir="2700000">
                <a:srgbClr val="99997A"/>
              </a:prstShdw>
            </a:effectLst>
          </p:spPr>
          <p:txBody>
            <a:bodyPr wrap="none" lIns="90000" tIns="46800" rIns="90000" bIns="46800" anchor="ctr">
              <a:spAutoFit/>
            </a:bodyPr>
            <a:lstStyle/>
            <a:p>
              <a:pPr algn="ctr">
                <a:spcBef>
                  <a:spcPct val="50000"/>
                </a:spcBef>
              </a:pPr>
              <a:r>
                <a:rPr lang="es-ES" sz="900" b="1">
                  <a:latin typeface="Verdana" pitchFamily="34" charset="0"/>
                </a:rPr>
                <a:t>Elemento del</a:t>
              </a:r>
              <a:br>
                <a:rPr lang="es-ES" sz="900" b="1">
                  <a:latin typeface="Verdana" pitchFamily="34" charset="0"/>
                </a:rPr>
              </a:br>
              <a:r>
                <a:rPr lang="es-ES" sz="900" b="1">
                  <a:latin typeface="Verdana" pitchFamily="34" charset="0"/>
                </a:rPr>
                <a:t>sistema</a:t>
              </a:r>
            </a:p>
          </p:txBody>
        </p:sp>
        <p:sp>
          <p:nvSpPr>
            <p:cNvPr id="22538" name="AutoShape 11"/>
            <p:cNvSpPr>
              <a:spLocks noChangeArrowheads="1"/>
            </p:cNvSpPr>
            <p:nvPr/>
          </p:nvSpPr>
          <p:spPr bwMode="auto">
            <a:xfrm>
              <a:off x="3245" y="3025"/>
              <a:ext cx="905" cy="316"/>
            </a:xfrm>
            <a:prstGeom prst="hexagon">
              <a:avLst>
                <a:gd name="adj" fmla="val 71598"/>
                <a:gd name="vf" fmla="val 115470"/>
              </a:avLst>
            </a:prstGeom>
            <a:solidFill>
              <a:srgbClr val="FFFFCC"/>
            </a:solidFill>
            <a:ln w="9525" algn="ctr">
              <a:noFill/>
              <a:miter lim="800000"/>
              <a:headEnd/>
              <a:tailEnd/>
            </a:ln>
            <a:effectLst>
              <a:prstShdw prst="shdw17" dist="17961" dir="2700000">
                <a:srgbClr val="99997A"/>
              </a:prstShdw>
            </a:effectLst>
          </p:spPr>
          <p:txBody>
            <a:bodyPr wrap="none" lIns="90000" tIns="46800" rIns="90000" bIns="46800" anchor="ctr">
              <a:spAutoFit/>
            </a:bodyPr>
            <a:lstStyle/>
            <a:p>
              <a:pPr algn="ctr">
                <a:spcBef>
                  <a:spcPct val="50000"/>
                </a:spcBef>
              </a:pPr>
              <a:r>
                <a:rPr lang="es-ES" sz="900" b="1">
                  <a:latin typeface="Verdana" pitchFamily="34" charset="0"/>
                </a:rPr>
                <a:t>Elemento del</a:t>
              </a:r>
              <a:br>
                <a:rPr lang="es-ES" sz="900" b="1">
                  <a:latin typeface="Verdana" pitchFamily="34" charset="0"/>
                </a:rPr>
              </a:br>
              <a:r>
                <a:rPr lang="es-ES" sz="900" b="1">
                  <a:latin typeface="Verdana" pitchFamily="34" charset="0"/>
                </a:rPr>
                <a:t>sistema</a:t>
              </a:r>
            </a:p>
          </p:txBody>
        </p:sp>
        <p:sp>
          <p:nvSpPr>
            <p:cNvPr id="22539" name="AutoShape 12"/>
            <p:cNvSpPr>
              <a:spLocks noChangeArrowheads="1"/>
            </p:cNvSpPr>
            <p:nvPr/>
          </p:nvSpPr>
          <p:spPr bwMode="auto">
            <a:xfrm>
              <a:off x="2611" y="3388"/>
              <a:ext cx="712" cy="301"/>
            </a:xfrm>
            <a:prstGeom prst="octagon">
              <a:avLst>
                <a:gd name="adj" fmla="val 29287"/>
              </a:avLst>
            </a:prstGeom>
            <a:solidFill>
              <a:srgbClr val="FFFFCC"/>
            </a:solidFill>
            <a:ln w="9525" algn="ctr">
              <a:noFill/>
              <a:miter lim="800000"/>
              <a:headEnd/>
              <a:tailEnd/>
            </a:ln>
            <a:effectLst>
              <a:prstShdw prst="shdw17" dist="17961" dir="2700000">
                <a:srgbClr val="99997A"/>
              </a:prstShdw>
            </a:effectLst>
          </p:spPr>
          <p:txBody>
            <a:bodyPr wrap="none" lIns="90000" tIns="46800" rIns="90000" bIns="46800" anchor="ctr">
              <a:spAutoFit/>
            </a:bodyPr>
            <a:lstStyle/>
            <a:p>
              <a:pPr algn="ctr">
                <a:spcBef>
                  <a:spcPct val="50000"/>
                </a:spcBef>
              </a:pPr>
              <a:r>
                <a:rPr lang="es-ES" sz="900" b="1">
                  <a:latin typeface="Verdana" pitchFamily="34" charset="0"/>
                </a:rPr>
                <a:t>Elemento del</a:t>
              </a:r>
              <a:br>
                <a:rPr lang="es-ES" sz="900" b="1">
                  <a:latin typeface="Verdana" pitchFamily="34" charset="0"/>
                </a:rPr>
              </a:br>
              <a:r>
                <a:rPr lang="es-ES" sz="900" b="1">
                  <a:latin typeface="Verdana" pitchFamily="34" charset="0"/>
                </a:rPr>
                <a:t>sistema</a:t>
              </a:r>
            </a:p>
          </p:txBody>
        </p:sp>
        <p:sp>
          <p:nvSpPr>
            <p:cNvPr id="22540" name="Rectangle 13"/>
            <p:cNvSpPr>
              <a:spLocks noChangeArrowheads="1"/>
            </p:cNvSpPr>
            <p:nvPr/>
          </p:nvSpPr>
          <p:spPr bwMode="auto">
            <a:xfrm>
              <a:off x="1839" y="3061"/>
              <a:ext cx="641" cy="230"/>
            </a:xfrm>
            <a:prstGeom prst="rect">
              <a:avLst/>
            </a:prstGeom>
            <a:solidFill>
              <a:srgbClr val="FFFFCC"/>
            </a:solidFill>
            <a:ln w="9525" algn="ctr">
              <a:noFill/>
              <a:miter lim="800000"/>
              <a:headEnd/>
              <a:tailEnd/>
            </a:ln>
            <a:effectLst>
              <a:prstShdw prst="shdw17" dist="17961" dir="2700000">
                <a:srgbClr val="99997A"/>
              </a:prstShdw>
            </a:effectLst>
          </p:spPr>
          <p:txBody>
            <a:bodyPr wrap="none" lIns="90000" tIns="46800" rIns="90000" bIns="46800" anchor="ctr">
              <a:spAutoFit/>
            </a:bodyPr>
            <a:lstStyle/>
            <a:p>
              <a:pPr algn="ctr">
                <a:spcBef>
                  <a:spcPct val="50000"/>
                </a:spcBef>
              </a:pPr>
              <a:r>
                <a:rPr lang="es-ES" sz="900" b="1">
                  <a:latin typeface="Verdana" pitchFamily="34" charset="0"/>
                </a:rPr>
                <a:t>Elemento del</a:t>
              </a:r>
              <a:br>
                <a:rPr lang="es-ES" sz="900" b="1">
                  <a:latin typeface="Verdana" pitchFamily="34" charset="0"/>
                </a:rPr>
              </a:br>
              <a:r>
                <a:rPr lang="es-ES" sz="900" b="1">
                  <a:latin typeface="Verdana" pitchFamily="34" charset="0"/>
                </a:rPr>
                <a:t>sistema</a:t>
              </a:r>
            </a:p>
          </p:txBody>
        </p:sp>
        <p:cxnSp>
          <p:nvCxnSpPr>
            <p:cNvPr id="22541" name="AutoShape 14"/>
            <p:cNvCxnSpPr>
              <a:cxnSpLocks noChangeShapeType="1"/>
              <a:stCxn id="22540" idx="0"/>
              <a:endCxn id="22537" idx="3"/>
            </p:cNvCxnSpPr>
            <p:nvPr/>
          </p:nvCxnSpPr>
          <p:spPr bwMode="auto">
            <a:xfrm flipV="1">
              <a:off x="2160" y="2875"/>
              <a:ext cx="485" cy="186"/>
            </a:xfrm>
            <a:prstGeom prst="straightConnector1">
              <a:avLst/>
            </a:prstGeom>
            <a:noFill/>
            <a:ln w="9525">
              <a:solidFill>
                <a:srgbClr val="333399"/>
              </a:solidFill>
              <a:round/>
              <a:headEnd type="triangle" w="med" len="med"/>
              <a:tailEnd type="triangle" w="med" len="med"/>
            </a:ln>
          </p:spPr>
        </p:cxnSp>
        <p:cxnSp>
          <p:nvCxnSpPr>
            <p:cNvPr id="22542" name="AutoShape 15"/>
            <p:cNvCxnSpPr>
              <a:cxnSpLocks noChangeShapeType="1"/>
              <a:stCxn id="22537" idx="5"/>
              <a:endCxn id="22538" idx="2"/>
            </p:cNvCxnSpPr>
            <p:nvPr/>
          </p:nvCxnSpPr>
          <p:spPr bwMode="auto">
            <a:xfrm>
              <a:off x="3254" y="2875"/>
              <a:ext cx="444" cy="150"/>
            </a:xfrm>
            <a:prstGeom prst="straightConnector1">
              <a:avLst/>
            </a:prstGeom>
            <a:noFill/>
            <a:ln w="9525">
              <a:solidFill>
                <a:srgbClr val="333399"/>
              </a:solidFill>
              <a:round/>
              <a:headEnd type="triangle" w="med" len="med"/>
              <a:tailEnd type="triangle" w="med" len="med"/>
            </a:ln>
          </p:spPr>
        </p:cxnSp>
        <p:cxnSp>
          <p:nvCxnSpPr>
            <p:cNvPr id="22543" name="AutoShape 16"/>
            <p:cNvCxnSpPr>
              <a:cxnSpLocks noChangeShapeType="1"/>
              <a:stCxn id="22540" idx="2"/>
              <a:endCxn id="22539" idx="2"/>
            </p:cNvCxnSpPr>
            <p:nvPr/>
          </p:nvCxnSpPr>
          <p:spPr bwMode="auto">
            <a:xfrm>
              <a:off x="2160" y="3291"/>
              <a:ext cx="449" cy="248"/>
            </a:xfrm>
            <a:prstGeom prst="straightConnector1">
              <a:avLst/>
            </a:prstGeom>
            <a:noFill/>
            <a:ln w="9525">
              <a:solidFill>
                <a:srgbClr val="333399"/>
              </a:solidFill>
              <a:round/>
              <a:headEnd type="triangle" w="med" len="med"/>
              <a:tailEnd type="triangle" w="med" len="med"/>
            </a:ln>
          </p:spPr>
        </p:cxnSp>
        <p:cxnSp>
          <p:nvCxnSpPr>
            <p:cNvPr id="22544" name="AutoShape 17"/>
            <p:cNvCxnSpPr>
              <a:cxnSpLocks noChangeShapeType="1"/>
              <a:stCxn id="22539" idx="2"/>
              <a:endCxn id="22538" idx="2"/>
            </p:cNvCxnSpPr>
            <p:nvPr/>
          </p:nvCxnSpPr>
          <p:spPr bwMode="auto">
            <a:xfrm flipV="1">
              <a:off x="3326" y="3341"/>
              <a:ext cx="372" cy="198"/>
            </a:xfrm>
            <a:prstGeom prst="straightConnector1">
              <a:avLst/>
            </a:prstGeom>
            <a:noFill/>
            <a:ln w="9525">
              <a:solidFill>
                <a:srgbClr val="333399"/>
              </a:solidFill>
              <a:round/>
              <a:headEnd type="triangle" w="med" len="med"/>
              <a:tailEnd type="triangle" w="med" len="med"/>
            </a:ln>
          </p:spPr>
        </p:cxnSp>
        <p:cxnSp>
          <p:nvCxnSpPr>
            <p:cNvPr id="22545" name="AutoShape 18"/>
            <p:cNvCxnSpPr>
              <a:cxnSpLocks noChangeShapeType="1"/>
              <a:stCxn id="22539" idx="2"/>
              <a:endCxn id="22537" idx="4"/>
            </p:cNvCxnSpPr>
            <p:nvPr/>
          </p:nvCxnSpPr>
          <p:spPr bwMode="auto">
            <a:xfrm flipH="1" flipV="1">
              <a:off x="2950" y="2919"/>
              <a:ext cx="18" cy="469"/>
            </a:xfrm>
            <a:prstGeom prst="straightConnector1">
              <a:avLst/>
            </a:prstGeom>
            <a:noFill/>
            <a:ln w="9525">
              <a:solidFill>
                <a:srgbClr val="333399"/>
              </a:solidFill>
              <a:round/>
              <a:headEnd type="triangle" w="med" len="med"/>
              <a:tailEnd type="triangle" w="med" len="med"/>
            </a:ln>
          </p:spPr>
        </p:cxnSp>
        <p:cxnSp>
          <p:nvCxnSpPr>
            <p:cNvPr id="22546" name="AutoShape 19"/>
            <p:cNvCxnSpPr>
              <a:cxnSpLocks noChangeShapeType="1"/>
              <a:stCxn id="22540" idx="3"/>
              <a:endCxn id="22538" idx="2"/>
            </p:cNvCxnSpPr>
            <p:nvPr/>
          </p:nvCxnSpPr>
          <p:spPr bwMode="auto">
            <a:xfrm>
              <a:off x="2480" y="3176"/>
              <a:ext cx="765" cy="7"/>
            </a:xfrm>
            <a:prstGeom prst="straightConnector1">
              <a:avLst/>
            </a:prstGeom>
            <a:noFill/>
            <a:ln w="9525">
              <a:solidFill>
                <a:srgbClr val="333399"/>
              </a:solidFill>
              <a:round/>
              <a:headEnd type="triangle" w="med" len="med"/>
              <a:tailEnd type="triangle" w="med" len="med"/>
            </a:ln>
          </p:spPr>
        </p:cxnSp>
        <p:sp>
          <p:nvSpPr>
            <p:cNvPr id="22547" name="AutoShape 20"/>
            <p:cNvSpPr>
              <a:spLocks noChangeArrowheads="1"/>
            </p:cNvSpPr>
            <p:nvPr/>
          </p:nvSpPr>
          <p:spPr bwMode="auto">
            <a:xfrm>
              <a:off x="748" y="2523"/>
              <a:ext cx="636" cy="278"/>
            </a:xfrm>
            <a:prstGeom prst="roundRect">
              <a:avLst>
                <a:gd name="adj" fmla="val 16667"/>
              </a:avLst>
            </a:prstGeom>
            <a:solidFill>
              <a:srgbClr val="CCECFF"/>
            </a:solidFill>
            <a:ln w="9525">
              <a:round/>
              <a:headEnd/>
              <a:tailEnd/>
            </a:ln>
            <a:scene3d>
              <a:camera prst="legacyObliqueBottomLeft"/>
              <a:lightRig rig="legacyFlat3" dir="t"/>
            </a:scene3d>
            <a:sp3d extrusionH="100000" prstMaterial="legacyMatte">
              <a:bevelT w="13500" h="13500" prst="angle"/>
              <a:bevelB w="13500" h="13500" prst="angle"/>
              <a:extrusionClr>
                <a:srgbClr val="CCECFF"/>
              </a:extrusionClr>
            </a:sp3d>
          </p:spPr>
          <p:txBody>
            <a:bodyPr wrap="none" lIns="90000" tIns="46800" rIns="90000" bIns="46800" anchor="ctr">
              <a:flatTx/>
            </a:bodyPr>
            <a:lstStyle/>
            <a:p>
              <a:pPr algn="ctr">
                <a:spcBef>
                  <a:spcPct val="50000"/>
                </a:spcBef>
              </a:pPr>
              <a:r>
                <a:rPr lang="es-ES" sz="1000" b="1">
                  <a:latin typeface="Verdana" pitchFamily="34" charset="0"/>
                </a:rPr>
                <a:t>Sistema de</a:t>
              </a:r>
              <a:br>
                <a:rPr lang="es-ES" sz="1000" b="1">
                  <a:latin typeface="Verdana" pitchFamily="34" charset="0"/>
                </a:rPr>
              </a:br>
              <a:r>
                <a:rPr lang="es-ES" sz="1000" b="1">
                  <a:latin typeface="Verdana" pitchFamily="34" charset="0"/>
                </a:rPr>
                <a:t>Entrada</a:t>
              </a:r>
            </a:p>
          </p:txBody>
        </p:sp>
        <p:sp>
          <p:nvSpPr>
            <p:cNvPr id="22548" name="AutoShape 21"/>
            <p:cNvSpPr>
              <a:spLocks noChangeArrowheads="1"/>
            </p:cNvSpPr>
            <p:nvPr/>
          </p:nvSpPr>
          <p:spPr bwMode="auto">
            <a:xfrm>
              <a:off x="4512" y="3475"/>
              <a:ext cx="636" cy="278"/>
            </a:xfrm>
            <a:prstGeom prst="roundRect">
              <a:avLst>
                <a:gd name="adj" fmla="val 16667"/>
              </a:avLst>
            </a:prstGeom>
            <a:solidFill>
              <a:srgbClr val="CCECFF"/>
            </a:solidFill>
            <a:ln w="9525">
              <a:round/>
              <a:headEnd/>
              <a:tailEnd/>
            </a:ln>
            <a:scene3d>
              <a:camera prst="legacyObliqueBottomLeft"/>
              <a:lightRig rig="legacyFlat3" dir="t"/>
            </a:scene3d>
            <a:sp3d extrusionH="100000" prstMaterial="legacyMatte">
              <a:bevelT w="13500" h="13500" prst="angle"/>
              <a:bevelB w="13500" h="13500" prst="angle"/>
              <a:extrusionClr>
                <a:srgbClr val="CCECFF"/>
              </a:extrusionClr>
            </a:sp3d>
          </p:spPr>
          <p:txBody>
            <a:bodyPr wrap="none" lIns="90000" tIns="46800" rIns="90000" bIns="46800" anchor="ctr">
              <a:flatTx/>
            </a:bodyPr>
            <a:lstStyle/>
            <a:p>
              <a:pPr algn="ctr">
                <a:spcBef>
                  <a:spcPct val="50000"/>
                </a:spcBef>
              </a:pPr>
              <a:r>
                <a:rPr lang="es-ES" sz="1000" b="1">
                  <a:latin typeface="Verdana" pitchFamily="34" charset="0"/>
                </a:rPr>
                <a:t>Sistema de</a:t>
              </a:r>
              <a:br>
                <a:rPr lang="es-ES" sz="1000" b="1">
                  <a:latin typeface="Verdana" pitchFamily="34" charset="0"/>
                </a:rPr>
              </a:br>
              <a:r>
                <a:rPr lang="es-ES" sz="1000" b="1">
                  <a:latin typeface="Verdana" pitchFamily="34" charset="0"/>
                </a:rPr>
                <a:t>Salida</a:t>
              </a:r>
            </a:p>
          </p:txBody>
        </p:sp>
        <p:sp>
          <p:nvSpPr>
            <p:cNvPr id="22549" name="Line 22"/>
            <p:cNvSpPr>
              <a:spLocks noChangeShapeType="1"/>
            </p:cNvSpPr>
            <p:nvPr/>
          </p:nvSpPr>
          <p:spPr bwMode="auto">
            <a:xfrm>
              <a:off x="1383" y="2659"/>
              <a:ext cx="272" cy="0"/>
            </a:xfrm>
            <a:prstGeom prst="line">
              <a:avLst/>
            </a:prstGeom>
            <a:noFill/>
            <a:ln w="9525">
              <a:solidFill>
                <a:srgbClr val="333399"/>
              </a:solidFill>
              <a:round/>
              <a:headEnd/>
              <a:tailEnd type="triangle" w="med" len="med"/>
            </a:ln>
          </p:spPr>
          <p:txBody>
            <a:bodyPr lIns="90000" tIns="46800" rIns="90000" bIns="46800">
              <a:spAutoFit/>
            </a:bodyPr>
            <a:lstStyle/>
            <a:p>
              <a:endParaRPr lang="es-CO"/>
            </a:p>
          </p:txBody>
        </p:sp>
        <p:sp>
          <p:nvSpPr>
            <p:cNvPr id="22550" name="Line 23"/>
            <p:cNvSpPr>
              <a:spLocks noChangeShapeType="1"/>
            </p:cNvSpPr>
            <p:nvPr/>
          </p:nvSpPr>
          <p:spPr bwMode="auto">
            <a:xfrm>
              <a:off x="1655" y="2659"/>
              <a:ext cx="182" cy="363"/>
            </a:xfrm>
            <a:prstGeom prst="line">
              <a:avLst/>
            </a:prstGeom>
            <a:noFill/>
            <a:ln w="9525">
              <a:solidFill>
                <a:srgbClr val="333399"/>
              </a:solidFill>
              <a:round/>
              <a:headEnd/>
              <a:tailEnd type="triangle" w="med" len="med"/>
            </a:ln>
          </p:spPr>
          <p:txBody>
            <a:bodyPr lIns="90000" tIns="46800" rIns="90000" bIns="46800">
              <a:spAutoFit/>
            </a:bodyPr>
            <a:lstStyle/>
            <a:p>
              <a:endParaRPr lang="es-CO"/>
            </a:p>
          </p:txBody>
        </p:sp>
        <p:sp>
          <p:nvSpPr>
            <p:cNvPr id="22551" name="Line 24"/>
            <p:cNvSpPr>
              <a:spLocks noChangeShapeType="1"/>
            </p:cNvSpPr>
            <p:nvPr/>
          </p:nvSpPr>
          <p:spPr bwMode="auto">
            <a:xfrm>
              <a:off x="4150" y="3203"/>
              <a:ext cx="136" cy="363"/>
            </a:xfrm>
            <a:prstGeom prst="line">
              <a:avLst/>
            </a:prstGeom>
            <a:noFill/>
            <a:ln w="9525">
              <a:solidFill>
                <a:srgbClr val="333399"/>
              </a:solidFill>
              <a:round/>
              <a:headEnd/>
              <a:tailEnd type="triangle" w="med" len="med"/>
            </a:ln>
          </p:spPr>
          <p:txBody>
            <a:bodyPr lIns="90000" tIns="46800" rIns="90000" bIns="46800">
              <a:spAutoFit/>
            </a:bodyPr>
            <a:lstStyle/>
            <a:p>
              <a:endParaRPr lang="es-CO"/>
            </a:p>
          </p:txBody>
        </p:sp>
        <p:sp>
          <p:nvSpPr>
            <p:cNvPr id="22552" name="Line 25"/>
            <p:cNvSpPr>
              <a:spLocks noChangeShapeType="1"/>
            </p:cNvSpPr>
            <p:nvPr/>
          </p:nvSpPr>
          <p:spPr bwMode="auto">
            <a:xfrm>
              <a:off x="4286" y="3612"/>
              <a:ext cx="227" cy="0"/>
            </a:xfrm>
            <a:prstGeom prst="line">
              <a:avLst/>
            </a:prstGeom>
            <a:noFill/>
            <a:ln w="9525">
              <a:solidFill>
                <a:srgbClr val="333399"/>
              </a:solidFill>
              <a:round/>
              <a:headEnd/>
              <a:tailEnd type="triangle" w="med" len="med"/>
            </a:ln>
          </p:spPr>
          <p:txBody>
            <a:bodyPr lIns="90000" tIns="46800" rIns="90000" bIns="46800">
              <a:spAutoFit/>
            </a:bodyPr>
            <a:lstStyle/>
            <a:p>
              <a:endParaRPr lang="es-CO"/>
            </a:p>
          </p:txBody>
        </p:sp>
        <p:sp>
          <p:nvSpPr>
            <p:cNvPr id="22553" name="Rectangle 26"/>
            <p:cNvSpPr>
              <a:spLocks noChangeArrowheads="1"/>
            </p:cNvSpPr>
            <p:nvPr/>
          </p:nvSpPr>
          <p:spPr bwMode="auto">
            <a:xfrm>
              <a:off x="3515" y="2568"/>
              <a:ext cx="617" cy="192"/>
            </a:xfrm>
            <a:prstGeom prst="rect">
              <a:avLst/>
            </a:prstGeom>
            <a:noFill/>
            <a:ln w="9525" algn="ctr">
              <a:noFill/>
              <a:miter lim="800000"/>
              <a:headEnd/>
              <a:tailEnd/>
            </a:ln>
          </p:spPr>
          <p:txBody>
            <a:bodyPr wrap="none" lIns="90000" tIns="46800" rIns="90000" bIns="46800" anchor="ctr">
              <a:spAutoFit/>
            </a:bodyPr>
            <a:lstStyle/>
            <a:p>
              <a:pPr algn="ctr">
                <a:spcBef>
                  <a:spcPct val="50000"/>
                </a:spcBef>
              </a:pPr>
              <a:r>
                <a:rPr lang="es-ES" sz="1400" b="1">
                  <a:latin typeface="Verdana" pitchFamily="34" charset="0"/>
                </a:rPr>
                <a:t>Sistema</a:t>
              </a:r>
            </a:p>
          </p:txBody>
        </p:sp>
      </p:grpSp>
      <p:sp>
        <p:nvSpPr>
          <p:cNvPr id="25" name="24 Marcador de pie de página"/>
          <p:cNvSpPr>
            <a:spLocks noGrp="1"/>
          </p:cNvSpPr>
          <p:nvPr>
            <p:ph type="ftr" sz="quarter" idx="12"/>
          </p:nvPr>
        </p:nvSpPr>
        <p:spPr/>
        <p:txBody>
          <a:bodyPr/>
          <a:lstStyle/>
          <a:p>
            <a:pPr>
              <a:defRPr/>
            </a:pPr>
            <a:r>
              <a:rPr lang="es-CO"/>
              <a:t>Ing-Sonia Godoy H</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735013" y="620713"/>
            <a:ext cx="8229600" cy="288925"/>
          </a:xfrm>
        </p:spPr>
        <p:txBody>
          <a:bodyPr>
            <a:normAutofit fontScale="90000"/>
          </a:bodyPr>
          <a:lstStyle/>
          <a:p>
            <a:pPr algn="r" eaLnBrk="1" hangingPunct="1">
              <a:defRPr/>
            </a:pPr>
            <a:r>
              <a:rPr lang="es-ES" smtClean="0">
                <a:solidFill>
                  <a:srgbClr val="3864A5"/>
                </a:solidFill>
              </a:rPr>
              <a:t>Introducción Ingeniería del Software</a:t>
            </a:r>
          </a:p>
        </p:txBody>
      </p:sp>
      <p:sp>
        <p:nvSpPr>
          <p:cNvPr id="49155" name="Rectangle 3"/>
          <p:cNvSpPr>
            <a:spLocks noChangeArrowheads="1"/>
          </p:cNvSpPr>
          <p:nvPr/>
        </p:nvSpPr>
        <p:spPr bwMode="auto">
          <a:xfrm>
            <a:off x="827088" y="1412875"/>
            <a:ext cx="8066087" cy="287338"/>
          </a:xfrm>
          <a:prstGeom prst="rect">
            <a:avLst/>
          </a:prstGeom>
          <a:solidFill>
            <a:srgbClr val="3864A5"/>
          </a:solidFill>
          <a:ln w="9525" algn="ctr">
            <a:noFill/>
            <a:miter lim="800000"/>
            <a:headEnd/>
            <a:tailEnd/>
          </a:ln>
          <a:effectLst>
            <a:outerShdw dist="71842" dir="2700000" algn="ctr" rotWithShape="0">
              <a:srgbClr val="C0C0C0">
                <a:alpha val="50000"/>
              </a:srgbClr>
            </a:outerShdw>
          </a:effectLst>
        </p:spPr>
        <p:txBody>
          <a:bodyPr wrap="none" anchor="ctr"/>
          <a:lstStyle/>
          <a:p>
            <a:pPr>
              <a:defRPr/>
            </a:pPr>
            <a:r>
              <a:rPr lang="es-ES" b="1">
                <a:solidFill>
                  <a:schemeClr val="bg1"/>
                </a:solidFill>
                <a:latin typeface="Verdana" pitchFamily="34" charset="0"/>
              </a:rPr>
              <a:t>INGENIERÍA DE SISTEMAS</a:t>
            </a:r>
          </a:p>
        </p:txBody>
      </p:sp>
      <p:sp>
        <p:nvSpPr>
          <p:cNvPr id="49156" name="Rectangle 4"/>
          <p:cNvSpPr>
            <a:spLocks noChangeArrowheads="1"/>
          </p:cNvSpPr>
          <p:nvPr/>
        </p:nvSpPr>
        <p:spPr bwMode="auto">
          <a:xfrm>
            <a:off x="827088" y="1773238"/>
            <a:ext cx="4464050" cy="360362"/>
          </a:xfrm>
          <a:prstGeom prst="rect">
            <a:avLst/>
          </a:prstGeom>
          <a:noFill/>
          <a:ln w="9525">
            <a:noFill/>
            <a:miter lim="800000"/>
            <a:headEnd/>
            <a:tailEnd/>
          </a:ln>
          <a:effectLst>
            <a:outerShdw dist="45791" dir="2021404" algn="ctr" rotWithShape="0">
              <a:srgbClr val="C0C0C0">
                <a:alpha val="50000"/>
              </a:srgbClr>
            </a:outerShdw>
          </a:effectLst>
        </p:spPr>
        <p:txBody>
          <a:bodyPr wrap="none" lIns="54000" rIns="54000" anchor="ctr"/>
          <a:lstStyle/>
          <a:p>
            <a:pPr>
              <a:spcBef>
                <a:spcPct val="50000"/>
              </a:spcBef>
              <a:defRPr/>
            </a:pPr>
            <a:r>
              <a:rPr lang="es-ES" sz="1600" b="1">
                <a:solidFill>
                  <a:schemeClr val="accent2"/>
                </a:solidFill>
                <a:latin typeface="Verdana" pitchFamily="34" charset="0"/>
              </a:rPr>
              <a:t>Funciones de la Ingeniería de sistemas</a:t>
            </a:r>
          </a:p>
        </p:txBody>
      </p:sp>
      <p:sp>
        <p:nvSpPr>
          <p:cNvPr id="23557" name="Rectangle 5"/>
          <p:cNvSpPr>
            <a:spLocks noChangeArrowheads="1"/>
          </p:cNvSpPr>
          <p:nvPr/>
        </p:nvSpPr>
        <p:spPr bwMode="auto">
          <a:xfrm>
            <a:off x="900113" y="2276475"/>
            <a:ext cx="7920037" cy="3168650"/>
          </a:xfrm>
          <a:prstGeom prst="rect">
            <a:avLst/>
          </a:prstGeom>
          <a:noFill/>
          <a:ln w="9525">
            <a:noFill/>
            <a:miter lim="800000"/>
            <a:headEnd/>
            <a:tailEnd/>
          </a:ln>
        </p:spPr>
        <p:txBody>
          <a:bodyPr/>
          <a:lstStyle/>
          <a:p>
            <a:pPr marL="177800" indent="-177800">
              <a:spcBef>
                <a:spcPct val="20000"/>
              </a:spcBef>
              <a:buClr>
                <a:srgbClr val="FF0000"/>
              </a:buClr>
              <a:buSzPct val="125000"/>
              <a:buFont typeface="Wingdings" pitchFamily="2" charset="2"/>
              <a:buChar char="§"/>
            </a:pPr>
            <a:r>
              <a:rPr lang="es-UY" sz="2400" b="1"/>
              <a:t>Definición del problema</a:t>
            </a:r>
            <a:r>
              <a:rPr lang="es-UY" sz="2400"/>
              <a:t>: Determinación de las expectativas hacia el producto, necesidades y restricciones obtenidas y analizadas en los requisitos del sistema. Trabaja cerca del cliente para establecer las necesidades operacionales.</a:t>
            </a:r>
          </a:p>
          <a:p>
            <a:pPr marL="177800" indent="-177800">
              <a:spcBef>
                <a:spcPct val="20000"/>
              </a:spcBef>
              <a:buClr>
                <a:srgbClr val="FF0000"/>
              </a:buClr>
              <a:buSzPct val="125000"/>
              <a:buFont typeface="Wingdings" pitchFamily="2" charset="2"/>
              <a:buChar char="§"/>
            </a:pPr>
            <a:r>
              <a:rPr lang="es-UY" sz="2400" b="1"/>
              <a:t>Análisis de la solución</a:t>
            </a:r>
            <a:r>
              <a:rPr lang="es-UY" sz="2400"/>
              <a:t>: Determinar las opciones posibles para satisfacer los requisitos y las restricciones. Estudiar y analizar las posibles soluciones. Seleccionar la mejor, sopesando las necesidades inmediatas, opciones de implementación, utilidad, evolución del sistema…</a:t>
            </a:r>
          </a:p>
        </p:txBody>
      </p:sp>
      <p:sp>
        <p:nvSpPr>
          <p:cNvPr id="6" name="5 Marcador de pie de página"/>
          <p:cNvSpPr>
            <a:spLocks noGrp="1"/>
          </p:cNvSpPr>
          <p:nvPr>
            <p:ph type="ftr" sz="quarter" idx="12"/>
          </p:nvPr>
        </p:nvSpPr>
        <p:spPr/>
        <p:txBody>
          <a:bodyPr/>
          <a:lstStyle/>
          <a:p>
            <a:pPr>
              <a:defRPr/>
            </a:pPr>
            <a:r>
              <a:rPr lang="es-CO"/>
              <a:t>Ing-Sonia Godoy H</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Rectángulo"/>
          <p:cNvSpPr>
            <a:spLocks noChangeArrowheads="1"/>
          </p:cNvSpPr>
          <p:nvPr/>
        </p:nvSpPr>
        <p:spPr bwMode="auto">
          <a:xfrm>
            <a:off x="1042988" y="2781300"/>
            <a:ext cx="7143750" cy="2400300"/>
          </a:xfrm>
          <a:prstGeom prst="rect">
            <a:avLst/>
          </a:prstGeom>
          <a:noFill/>
          <a:ln w="9525">
            <a:noFill/>
            <a:miter lim="800000"/>
            <a:headEnd/>
            <a:tailEnd/>
          </a:ln>
        </p:spPr>
        <p:txBody>
          <a:bodyPr>
            <a:spAutoFit/>
          </a:bodyPr>
          <a:lstStyle/>
          <a:p>
            <a:pPr marL="177800" indent="-177800">
              <a:spcBef>
                <a:spcPct val="20000"/>
              </a:spcBef>
              <a:buClr>
                <a:srgbClr val="FF0000"/>
              </a:buClr>
              <a:buSzPct val="125000"/>
              <a:buFont typeface="Wingdings" pitchFamily="2" charset="2"/>
              <a:buChar char="§"/>
            </a:pPr>
            <a:r>
              <a:rPr lang="es-UY" b="1"/>
              <a:t>Planificación de los procesos</a:t>
            </a:r>
            <a:r>
              <a:rPr lang="es-UY"/>
              <a:t>: Determinar los grupos de tareas técnicas que se deben realizar, el esfuerzo requerido para cada una, su prioridad y los riesgos que implican para el proyecto.</a:t>
            </a:r>
          </a:p>
          <a:p>
            <a:pPr marL="177800" indent="-177800">
              <a:spcBef>
                <a:spcPct val="20000"/>
              </a:spcBef>
              <a:buClr>
                <a:srgbClr val="FF0000"/>
              </a:buClr>
              <a:buSzPct val="125000"/>
              <a:buFont typeface="Wingdings" pitchFamily="2" charset="2"/>
              <a:buChar char="§"/>
            </a:pPr>
            <a:endParaRPr lang="es-UY"/>
          </a:p>
          <a:p>
            <a:pPr marL="177800" indent="-177800">
              <a:spcBef>
                <a:spcPct val="20000"/>
              </a:spcBef>
              <a:buClr>
                <a:srgbClr val="FF0000"/>
              </a:buClr>
              <a:buSzPct val="125000"/>
              <a:buFont typeface="Wingdings" pitchFamily="2" charset="2"/>
              <a:buChar char="§"/>
            </a:pPr>
            <a:r>
              <a:rPr lang="es-UY" b="1"/>
              <a:t>Control de los procesos</a:t>
            </a:r>
            <a:r>
              <a:rPr lang="es-UY"/>
              <a:t>: Determinar los métodos para controlar las actividades técnicas del proyecto y los procesos; la medición del progreso, revisión de los productos intermedios y ejecución de las acciones correctivas, cuando corresponda.</a:t>
            </a:r>
          </a:p>
        </p:txBody>
      </p:sp>
      <p:sp>
        <p:nvSpPr>
          <p:cNvPr id="24579" name="2 Rectángulo"/>
          <p:cNvSpPr>
            <a:spLocks noChangeArrowheads="1"/>
          </p:cNvSpPr>
          <p:nvPr/>
        </p:nvSpPr>
        <p:spPr bwMode="auto">
          <a:xfrm>
            <a:off x="1042988" y="1557338"/>
            <a:ext cx="6786562" cy="915987"/>
          </a:xfrm>
          <a:prstGeom prst="rect">
            <a:avLst/>
          </a:prstGeom>
          <a:noFill/>
          <a:ln w="9525">
            <a:noFill/>
            <a:miter lim="800000"/>
            <a:headEnd/>
            <a:tailEnd/>
          </a:ln>
        </p:spPr>
        <p:txBody>
          <a:bodyPr>
            <a:spAutoFit/>
          </a:bodyPr>
          <a:lstStyle/>
          <a:p>
            <a:pPr marL="177800" indent="-177800">
              <a:spcBef>
                <a:spcPct val="20000"/>
              </a:spcBef>
              <a:buClr>
                <a:srgbClr val="FF0000"/>
              </a:buClr>
              <a:buSzPct val="125000"/>
              <a:buFont typeface="Wingdings" pitchFamily="2" charset="2"/>
              <a:buChar char="§"/>
            </a:pPr>
            <a:r>
              <a:rPr lang="es-UY" b="1"/>
              <a:t>Evaluación del producto</a:t>
            </a:r>
            <a:r>
              <a:rPr lang="es-UY"/>
              <a:t>: Determinar la calidad y cantidad de los productos elaborados, a través de evaluaciones, pruebas, análisis, inspecciones…</a:t>
            </a:r>
          </a:p>
        </p:txBody>
      </p:sp>
      <p:sp>
        <p:nvSpPr>
          <p:cNvPr id="49156" name="Rectangle 4"/>
          <p:cNvSpPr>
            <a:spLocks noChangeArrowheads="1"/>
          </p:cNvSpPr>
          <p:nvPr/>
        </p:nvSpPr>
        <p:spPr bwMode="auto">
          <a:xfrm>
            <a:off x="1187450" y="692150"/>
            <a:ext cx="4464050" cy="360363"/>
          </a:xfrm>
          <a:prstGeom prst="rect">
            <a:avLst/>
          </a:prstGeom>
          <a:noFill/>
          <a:ln w="9525">
            <a:noFill/>
            <a:miter lim="800000"/>
            <a:headEnd/>
            <a:tailEnd/>
          </a:ln>
          <a:effectLst>
            <a:outerShdw dist="45791" dir="2021404" algn="ctr" rotWithShape="0">
              <a:srgbClr val="C0C0C0">
                <a:alpha val="50000"/>
              </a:srgbClr>
            </a:outerShdw>
          </a:effectLst>
        </p:spPr>
        <p:txBody>
          <a:bodyPr wrap="none" lIns="54000" rIns="54000" anchor="ctr"/>
          <a:lstStyle/>
          <a:p>
            <a:pPr>
              <a:spcBef>
                <a:spcPct val="50000"/>
              </a:spcBef>
              <a:defRPr/>
            </a:pPr>
            <a:r>
              <a:rPr lang="es-ES" sz="1600" b="1">
                <a:solidFill>
                  <a:schemeClr val="accent2"/>
                </a:solidFill>
                <a:latin typeface="Verdana" pitchFamily="34" charset="0"/>
              </a:rPr>
              <a:t>Funciones de la Ingeniería de sistemas</a:t>
            </a:r>
          </a:p>
        </p:txBody>
      </p:sp>
      <p:sp>
        <p:nvSpPr>
          <p:cNvPr id="5" name="4 Marcador de pie de página"/>
          <p:cNvSpPr>
            <a:spLocks noGrp="1"/>
          </p:cNvSpPr>
          <p:nvPr>
            <p:ph type="ftr" sz="quarter" idx="11"/>
          </p:nvPr>
        </p:nvSpPr>
        <p:spPr/>
        <p:txBody>
          <a:bodyPr/>
          <a:lstStyle/>
          <a:p>
            <a:pPr>
              <a:defRPr/>
            </a:pPr>
            <a:r>
              <a:rPr lang="es-CO"/>
              <a:t>Ing-Sonia Godoy H</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735013" y="620713"/>
            <a:ext cx="8229600" cy="288925"/>
          </a:xfrm>
        </p:spPr>
        <p:txBody>
          <a:bodyPr>
            <a:normAutofit fontScale="90000"/>
          </a:bodyPr>
          <a:lstStyle/>
          <a:p>
            <a:pPr algn="r" eaLnBrk="1" hangingPunct="1">
              <a:defRPr/>
            </a:pPr>
            <a:r>
              <a:rPr lang="es-ES" smtClean="0">
                <a:solidFill>
                  <a:srgbClr val="3864A5"/>
                </a:solidFill>
              </a:rPr>
              <a:t>Introducción Ingeniería del Software</a:t>
            </a:r>
          </a:p>
        </p:txBody>
      </p:sp>
      <p:sp>
        <p:nvSpPr>
          <p:cNvPr id="8195" name="Rectangle 3"/>
          <p:cNvSpPr>
            <a:spLocks noChangeArrowheads="1"/>
          </p:cNvSpPr>
          <p:nvPr/>
        </p:nvSpPr>
        <p:spPr bwMode="auto">
          <a:xfrm>
            <a:off x="827088" y="1268413"/>
            <a:ext cx="8066087" cy="287337"/>
          </a:xfrm>
          <a:prstGeom prst="rect">
            <a:avLst/>
          </a:prstGeom>
          <a:solidFill>
            <a:srgbClr val="3864A5"/>
          </a:solidFill>
          <a:ln w="9525" algn="ctr">
            <a:noFill/>
            <a:miter lim="800000"/>
            <a:headEnd/>
            <a:tailEnd/>
          </a:ln>
          <a:effectLst>
            <a:outerShdw dist="71842" dir="2700000" algn="ctr" rotWithShape="0">
              <a:srgbClr val="C0C0C0">
                <a:alpha val="50000"/>
              </a:srgbClr>
            </a:outerShdw>
          </a:effectLst>
        </p:spPr>
        <p:txBody>
          <a:bodyPr wrap="none" anchor="ctr"/>
          <a:lstStyle/>
          <a:p>
            <a:pPr>
              <a:defRPr/>
            </a:pPr>
            <a:r>
              <a:rPr lang="es-ES" b="1">
                <a:solidFill>
                  <a:schemeClr val="bg1"/>
                </a:solidFill>
                <a:latin typeface="Verdana" pitchFamily="34" charset="0"/>
              </a:rPr>
              <a:t>Desarrollo del hardware</a:t>
            </a:r>
          </a:p>
        </p:txBody>
      </p:sp>
      <p:sp>
        <p:nvSpPr>
          <p:cNvPr id="1029" name="Rectangle 4"/>
          <p:cNvSpPr>
            <a:spLocks noChangeArrowheads="1"/>
          </p:cNvSpPr>
          <p:nvPr/>
        </p:nvSpPr>
        <p:spPr bwMode="auto">
          <a:xfrm>
            <a:off x="0" y="2476500"/>
            <a:ext cx="9144000" cy="0"/>
          </a:xfrm>
          <a:prstGeom prst="rect">
            <a:avLst/>
          </a:prstGeom>
          <a:noFill/>
          <a:ln w="9525" algn="ctr">
            <a:noFill/>
            <a:miter lim="800000"/>
            <a:headEnd/>
            <a:tailEnd/>
          </a:ln>
        </p:spPr>
        <p:txBody>
          <a:bodyPr wrap="none" lIns="90000" tIns="46800" rIns="90000" bIns="46800" anchor="ctr">
            <a:spAutoFit/>
          </a:bodyPr>
          <a:lstStyle/>
          <a:p>
            <a:endParaRPr lang="es-ES"/>
          </a:p>
        </p:txBody>
      </p:sp>
      <p:graphicFrame>
        <p:nvGraphicFramePr>
          <p:cNvPr id="1026" name="Object 5"/>
          <p:cNvGraphicFramePr>
            <a:graphicFrameLocks noChangeAspect="1"/>
          </p:cNvGraphicFramePr>
          <p:nvPr/>
        </p:nvGraphicFramePr>
        <p:xfrm>
          <a:off x="1042988" y="2133600"/>
          <a:ext cx="7632700" cy="2692400"/>
        </p:xfrm>
        <a:graphic>
          <a:graphicData uri="http://schemas.openxmlformats.org/presentationml/2006/ole">
            <p:oleObj spid="_x0000_s1026" name="Visio" r:id="rId4" imgW="7065264" imgH="2491740" progId="">
              <p:embed/>
            </p:oleObj>
          </a:graphicData>
        </a:graphic>
      </p:graphicFrame>
      <p:sp>
        <p:nvSpPr>
          <p:cNvPr id="1030" name="Rectangle 6"/>
          <p:cNvSpPr>
            <a:spLocks noChangeArrowheads="1"/>
          </p:cNvSpPr>
          <p:nvPr/>
        </p:nvSpPr>
        <p:spPr bwMode="auto">
          <a:xfrm>
            <a:off x="900113" y="1773238"/>
            <a:ext cx="7920037" cy="280987"/>
          </a:xfrm>
          <a:prstGeom prst="rect">
            <a:avLst/>
          </a:prstGeom>
          <a:noFill/>
          <a:ln w="9525" algn="ctr">
            <a:noFill/>
            <a:miter lim="800000"/>
            <a:headEnd/>
            <a:tailEnd/>
          </a:ln>
        </p:spPr>
        <p:txBody>
          <a:bodyPr lIns="90000" tIns="46800" rIns="90000" bIns="46800"/>
          <a:lstStyle/>
          <a:p>
            <a:pPr>
              <a:spcBef>
                <a:spcPct val="50000"/>
              </a:spcBef>
            </a:pPr>
            <a:r>
              <a:rPr lang="es-ES" sz="1200">
                <a:latin typeface="Verdana" pitchFamily="34" charset="0"/>
              </a:rPr>
              <a:t>Desde 1965 la Ley de Moore rige la evolución de los microprocesadores</a:t>
            </a:r>
          </a:p>
        </p:txBody>
      </p:sp>
      <p:sp>
        <p:nvSpPr>
          <p:cNvPr id="1031" name="Rectangle 7"/>
          <p:cNvSpPr>
            <a:spLocks noChangeArrowheads="1"/>
          </p:cNvSpPr>
          <p:nvPr/>
        </p:nvSpPr>
        <p:spPr bwMode="auto">
          <a:xfrm>
            <a:off x="900113" y="4868863"/>
            <a:ext cx="7920037" cy="287337"/>
          </a:xfrm>
          <a:prstGeom prst="rect">
            <a:avLst/>
          </a:prstGeom>
          <a:noFill/>
          <a:ln w="9525" algn="ctr">
            <a:noFill/>
            <a:miter lim="800000"/>
            <a:headEnd/>
            <a:tailEnd/>
          </a:ln>
        </p:spPr>
        <p:txBody>
          <a:bodyPr lIns="90000" tIns="46800" rIns="90000" bIns="46800"/>
          <a:lstStyle/>
          <a:p>
            <a:pPr>
              <a:spcBef>
                <a:spcPct val="50000"/>
              </a:spcBef>
            </a:pPr>
            <a:r>
              <a:rPr lang="es-ES" sz="1200">
                <a:latin typeface="Verdana" pitchFamily="34" charset="0"/>
              </a:rPr>
              <a:t>Factores que imprimen aceleración al ritmo de crecimiento del hardware:</a:t>
            </a:r>
          </a:p>
        </p:txBody>
      </p:sp>
      <p:sp>
        <p:nvSpPr>
          <p:cNvPr id="1032" name="Rectangle 8"/>
          <p:cNvSpPr>
            <a:spLocks noChangeArrowheads="1"/>
          </p:cNvSpPr>
          <p:nvPr/>
        </p:nvSpPr>
        <p:spPr bwMode="auto">
          <a:xfrm>
            <a:off x="1189038" y="5516563"/>
            <a:ext cx="2806700" cy="287337"/>
          </a:xfrm>
          <a:prstGeom prst="rect">
            <a:avLst/>
          </a:prstGeom>
          <a:solidFill>
            <a:srgbClr val="FFFF99"/>
          </a:solidFill>
          <a:ln w="9525" algn="ctr">
            <a:noFill/>
            <a:miter lim="800000"/>
            <a:headEnd/>
            <a:tailEnd/>
          </a:ln>
          <a:effectLst>
            <a:prstShdw prst="shdw17" dist="17961" dir="2700000">
              <a:srgbClr val="99995C"/>
            </a:prstShdw>
          </a:effectLst>
        </p:spPr>
        <p:txBody>
          <a:bodyPr lIns="90000" tIns="46800" rIns="90000" bIns="46800"/>
          <a:lstStyle/>
          <a:p>
            <a:pPr>
              <a:spcBef>
                <a:spcPct val="50000"/>
              </a:spcBef>
            </a:pPr>
            <a:r>
              <a:rPr lang="es-ES" sz="1200">
                <a:latin typeface="Verdana" pitchFamily="34" charset="0"/>
              </a:rPr>
              <a:t>Consecuencias de la ley de Moore</a:t>
            </a:r>
          </a:p>
        </p:txBody>
      </p:sp>
      <p:sp>
        <p:nvSpPr>
          <p:cNvPr id="1033" name="Rectangle 9"/>
          <p:cNvSpPr>
            <a:spLocks noChangeArrowheads="1"/>
          </p:cNvSpPr>
          <p:nvPr/>
        </p:nvSpPr>
        <p:spPr bwMode="auto">
          <a:xfrm>
            <a:off x="1187450" y="6165850"/>
            <a:ext cx="2808288" cy="287338"/>
          </a:xfrm>
          <a:prstGeom prst="rect">
            <a:avLst/>
          </a:prstGeom>
          <a:solidFill>
            <a:srgbClr val="FFFF99"/>
          </a:solidFill>
          <a:ln w="9525" algn="ctr">
            <a:noFill/>
            <a:miter lim="800000"/>
            <a:headEnd/>
            <a:tailEnd/>
          </a:ln>
          <a:effectLst>
            <a:prstShdw prst="shdw17" dist="17961" dir="2700000">
              <a:srgbClr val="99995C"/>
            </a:prstShdw>
          </a:effectLst>
        </p:spPr>
        <p:txBody>
          <a:bodyPr lIns="90000" tIns="46800" rIns="90000" bIns="46800"/>
          <a:lstStyle/>
          <a:p>
            <a:pPr>
              <a:spcBef>
                <a:spcPct val="50000"/>
              </a:spcBef>
            </a:pPr>
            <a:r>
              <a:rPr lang="es-ES" sz="1200">
                <a:latin typeface="Verdana" pitchFamily="34" charset="0"/>
              </a:rPr>
              <a:t>Comunicaciones entre sistemas</a:t>
            </a:r>
          </a:p>
        </p:txBody>
      </p:sp>
      <p:sp>
        <p:nvSpPr>
          <p:cNvPr id="1034" name="AutoShape 10"/>
          <p:cNvSpPr>
            <a:spLocks/>
          </p:cNvSpPr>
          <p:nvPr/>
        </p:nvSpPr>
        <p:spPr bwMode="auto">
          <a:xfrm>
            <a:off x="4214813" y="5300663"/>
            <a:ext cx="142875" cy="792162"/>
          </a:xfrm>
          <a:prstGeom prst="leftBrace">
            <a:avLst>
              <a:gd name="adj1" fmla="val 46204"/>
              <a:gd name="adj2" fmla="val 50000"/>
            </a:avLst>
          </a:prstGeom>
          <a:noFill/>
          <a:ln w="38100">
            <a:solidFill>
              <a:srgbClr val="6666FF"/>
            </a:solidFill>
            <a:round/>
            <a:headEnd/>
            <a:tailEnd/>
          </a:ln>
        </p:spPr>
        <p:txBody>
          <a:bodyPr lIns="90000" tIns="46800" rIns="90000" bIns="46800" anchor="ctr">
            <a:spAutoFit/>
          </a:bodyPr>
          <a:lstStyle/>
          <a:p>
            <a:endParaRPr lang="es-ES"/>
          </a:p>
        </p:txBody>
      </p:sp>
      <p:sp>
        <p:nvSpPr>
          <p:cNvPr id="1035" name="Rectangle 11"/>
          <p:cNvSpPr>
            <a:spLocks noChangeArrowheads="1"/>
          </p:cNvSpPr>
          <p:nvPr/>
        </p:nvSpPr>
        <p:spPr bwMode="auto">
          <a:xfrm>
            <a:off x="4357688" y="5300663"/>
            <a:ext cx="3743325" cy="863600"/>
          </a:xfrm>
          <a:prstGeom prst="rect">
            <a:avLst/>
          </a:prstGeom>
          <a:noFill/>
          <a:ln w="9525" algn="ctr">
            <a:noFill/>
            <a:miter lim="800000"/>
            <a:headEnd/>
            <a:tailEnd/>
          </a:ln>
        </p:spPr>
        <p:txBody>
          <a:bodyPr lIns="90000" tIns="46800" rIns="90000" bIns="46800"/>
          <a:lstStyle/>
          <a:p>
            <a:pPr>
              <a:spcBef>
                <a:spcPct val="50000"/>
              </a:spcBef>
              <a:buFontTx/>
              <a:buChar char="•"/>
            </a:pPr>
            <a:r>
              <a:rPr lang="es-ES" sz="1200">
                <a:latin typeface="Verdana" pitchFamily="34" charset="0"/>
              </a:rPr>
              <a:t>Incremento de la capacidad de operación.</a:t>
            </a:r>
          </a:p>
          <a:p>
            <a:pPr>
              <a:spcBef>
                <a:spcPct val="50000"/>
              </a:spcBef>
              <a:buFontTx/>
              <a:buChar char="•"/>
            </a:pPr>
            <a:r>
              <a:rPr lang="es-ES" sz="1200">
                <a:latin typeface="Verdana" pitchFamily="34" charset="0"/>
              </a:rPr>
              <a:t>Incremento de la miniaturización.</a:t>
            </a:r>
          </a:p>
          <a:p>
            <a:pPr>
              <a:spcBef>
                <a:spcPct val="50000"/>
              </a:spcBef>
              <a:buFontTx/>
              <a:buChar char="•"/>
            </a:pPr>
            <a:r>
              <a:rPr lang="es-ES" sz="1200">
                <a:latin typeface="Verdana" pitchFamily="34" charset="0"/>
              </a:rPr>
              <a:t>Reducción de costes en la producción.</a:t>
            </a:r>
          </a:p>
        </p:txBody>
      </p:sp>
      <p:sp>
        <p:nvSpPr>
          <p:cNvPr id="12" name="11 Marcador de pie de página"/>
          <p:cNvSpPr>
            <a:spLocks noGrp="1"/>
          </p:cNvSpPr>
          <p:nvPr>
            <p:ph type="ftr" sz="quarter" idx="12"/>
          </p:nvPr>
        </p:nvSpPr>
        <p:spPr/>
        <p:txBody>
          <a:bodyPr/>
          <a:lstStyle/>
          <a:p>
            <a:pPr>
              <a:defRPr/>
            </a:pPr>
            <a:r>
              <a:rPr lang="es-CO"/>
              <a:t>Ing-Sonia Godoy H</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914400" y="620713"/>
            <a:ext cx="8229600" cy="288925"/>
          </a:xfrm>
        </p:spPr>
        <p:txBody>
          <a:bodyPr>
            <a:normAutofit fontScale="90000"/>
          </a:bodyPr>
          <a:lstStyle/>
          <a:p>
            <a:pPr algn="r" eaLnBrk="1" hangingPunct="1">
              <a:defRPr/>
            </a:pPr>
            <a:r>
              <a:rPr lang="es-ES" smtClean="0">
                <a:solidFill>
                  <a:srgbClr val="3864A5"/>
                </a:solidFill>
              </a:rPr>
              <a:t>Introducción Ingeniería del Software</a:t>
            </a:r>
          </a:p>
        </p:txBody>
      </p:sp>
      <p:sp>
        <p:nvSpPr>
          <p:cNvPr id="51203" name="Rectangle 3"/>
          <p:cNvSpPr>
            <a:spLocks noChangeArrowheads="1"/>
          </p:cNvSpPr>
          <p:nvPr/>
        </p:nvSpPr>
        <p:spPr bwMode="auto">
          <a:xfrm>
            <a:off x="827088" y="1341438"/>
            <a:ext cx="8066087" cy="287337"/>
          </a:xfrm>
          <a:prstGeom prst="rect">
            <a:avLst/>
          </a:prstGeom>
          <a:solidFill>
            <a:srgbClr val="3864A5"/>
          </a:solidFill>
          <a:ln w="9525" algn="ctr">
            <a:noFill/>
            <a:miter lim="800000"/>
            <a:headEnd/>
            <a:tailEnd/>
          </a:ln>
          <a:effectLst>
            <a:outerShdw dist="71842" dir="2700000" algn="ctr" rotWithShape="0">
              <a:srgbClr val="C0C0C0">
                <a:alpha val="50000"/>
              </a:srgbClr>
            </a:outerShdw>
          </a:effectLst>
        </p:spPr>
        <p:txBody>
          <a:bodyPr wrap="none" anchor="ctr"/>
          <a:lstStyle/>
          <a:p>
            <a:pPr>
              <a:defRPr/>
            </a:pPr>
            <a:r>
              <a:rPr lang="es-ES" b="1">
                <a:solidFill>
                  <a:schemeClr val="bg1"/>
                </a:solidFill>
                <a:latin typeface="Verdana" pitchFamily="34" charset="0"/>
              </a:rPr>
              <a:t>INGENIERÍA DE SISTEMAS</a:t>
            </a:r>
          </a:p>
        </p:txBody>
      </p:sp>
      <p:sp>
        <p:nvSpPr>
          <p:cNvPr id="51204" name="Rectangle 4"/>
          <p:cNvSpPr>
            <a:spLocks noChangeArrowheads="1"/>
          </p:cNvSpPr>
          <p:nvPr/>
        </p:nvSpPr>
        <p:spPr bwMode="auto">
          <a:xfrm>
            <a:off x="827088" y="1773238"/>
            <a:ext cx="8066087" cy="360362"/>
          </a:xfrm>
          <a:prstGeom prst="rect">
            <a:avLst/>
          </a:prstGeom>
          <a:noFill/>
          <a:ln w="9525">
            <a:noFill/>
            <a:miter lim="800000"/>
            <a:headEnd/>
            <a:tailEnd/>
          </a:ln>
          <a:effectLst>
            <a:outerShdw dist="45791" dir="2021404" algn="ctr" rotWithShape="0">
              <a:srgbClr val="C0C0C0">
                <a:alpha val="50000"/>
              </a:srgbClr>
            </a:outerShdw>
          </a:effectLst>
        </p:spPr>
        <p:txBody>
          <a:bodyPr wrap="none" lIns="54000" rIns="54000" anchor="ctr"/>
          <a:lstStyle/>
          <a:p>
            <a:pPr>
              <a:spcBef>
                <a:spcPct val="50000"/>
              </a:spcBef>
              <a:defRPr/>
            </a:pPr>
            <a:r>
              <a:rPr lang="es-ES" sz="1600" b="1">
                <a:solidFill>
                  <a:schemeClr val="accent2"/>
                </a:solidFill>
                <a:latin typeface="Verdana" pitchFamily="34" charset="0"/>
              </a:rPr>
              <a:t>Ingeniería de sistemas – Gestión de proyectos – Ingeniería del Soft.</a:t>
            </a:r>
            <a:r>
              <a:rPr lang="es-ES" sz="1600" b="1">
                <a:solidFill>
                  <a:srgbClr val="FF0000"/>
                </a:solidFill>
                <a:latin typeface="Verdana" pitchFamily="34" charset="0"/>
              </a:rPr>
              <a:t> </a:t>
            </a:r>
          </a:p>
        </p:txBody>
      </p:sp>
      <p:grpSp>
        <p:nvGrpSpPr>
          <p:cNvPr id="25605" name="Group 5"/>
          <p:cNvGrpSpPr>
            <a:grpSpLocks/>
          </p:cNvGrpSpPr>
          <p:nvPr/>
        </p:nvGrpSpPr>
        <p:grpSpPr bwMode="auto">
          <a:xfrm>
            <a:off x="3649663" y="2493963"/>
            <a:ext cx="2290762" cy="1439862"/>
            <a:chOff x="2208" y="1434"/>
            <a:chExt cx="1443" cy="907"/>
          </a:xfrm>
        </p:grpSpPr>
        <p:sp>
          <p:nvSpPr>
            <p:cNvPr id="25616" name="Rectangle 6"/>
            <p:cNvSpPr>
              <a:spLocks noChangeArrowheads="1"/>
            </p:cNvSpPr>
            <p:nvPr/>
          </p:nvSpPr>
          <p:spPr bwMode="auto">
            <a:xfrm>
              <a:off x="2208" y="1434"/>
              <a:ext cx="1443" cy="907"/>
            </a:xfrm>
            <a:prstGeom prst="rect">
              <a:avLst/>
            </a:prstGeom>
            <a:solidFill>
              <a:srgbClr val="CCFFFF"/>
            </a:solidFill>
            <a:ln w="9525">
              <a:miter lim="800000"/>
              <a:headEnd/>
              <a:tailEnd/>
            </a:ln>
            <a:scene3d>
              <a:camera prst="legacyObliqueBottomLeft"/>
              <a:lightRig rig="legacyFlat3" dir="t"/>
            </a:scene3d>
            <a:sp3d extrusionH="100000" prstMaterial="legacyMatte">
              <a:bevelT w="13500" h="13500" prst="angle"/>
              <a:bevelB w="13500" h="13500" prst="angle"/>
              <a:extrusionClr>
                <a:srgbClr val="CCFFFF"/>
              </a:extrusionClr>
            </a:sp3d>
          </p:spPr>
          <p:txBody>
            <a:bodyPr lIns="90000" tIns="46800" rIns="90000" bIns="46800">
              <a:flatTx/>
            </a:bodyPr>
            <a:lstStyle/>
            <a:p>
              <a:pPr algn="ctr">
                <a:spcBef>
                  <a:spcPct val="50000"/>
                </a:spcBef>
              </a:pPr>
              <a:r>
                <a:rPr lang="es-ES" sz="1200" b="1">
                  <a:latin typeface="Verdana" pitchFamily="34" charset="0"/>
                </a:rPr>
                <a:t>Gestión de proyectos</a:t>
              </a:r>
            </a:p>
          </p:txBody>
        </p:sp>
        <p:sp>
          <p:nvSpPr>
            <p:cNvPr id="25617" name="Rectangle 7"/>
            <p:cNvSpPr>
              <a:spLocks noChangeArrowheads="1"/>
            </p:cNvSpPr>
            <p:nvPr/>
          </p:nvSpPr>
          <p:spPr bwMode="auto">
            <a:xfrm>
              <a:off x="2208" y="1661"/>
              <a:ext cx="1406" cy="499"/>
            </a:xfrm>
            <a:prstGeom prst="rect">
              <a:avLst/>
            </a:prstGeom>
            <a:noFill/>
            <a:ln w="9525" algn="ctr">
              <a:noFill/>
              <a:miter lim="800000"/>
              <a:headEnd/>
              <a:tailEnd/>
            </a:ln>
          </p:spPr>
          <p:txBody>
            <a:bodyPr lIns="90000" tIns="46800" rIns="90000" bIns="46800"/>
            <a:lstStyle/>
            <a:p>
              <a:pPr marL="177800" indent="-177800">
                <a:buClr>
                  <a:srgbClr val="FF0000"/>
                </a:buClr>
                <a:buSzPct val="125000"/>
                <a:buFont typeface="Wingdings" pitchFamily="2" charset="2"/>
                <a:buChar char="§"/>
              </a:pPr>
              <a:r>
                <a:rPr lang="es-ES" sz="1200">
                  <a:latin typeface="Verdana" pitchFamily="34" charset="0"/>
                </a:rPr>
                <a:t>Planificación</a:t>
              </a:r>
            </a:p>
            <a:p>
              <a:pPr marL="177800" indent="-177800">
                <a:buClr>
                  <a:srgbClr val="FF0000"/>
                </a:buClr>
                <a:buSzPct val="125000"/>
                <a:buFont typeface="Wingdings" pitchFamily="2" charset="2"/>
                <a:buChar char="§"/>
              </a:pPr>
              <a:r>
                <a:rPr lang="es-ES" sz="1200">
                  <a:latin typeface="Verdana" pitchFamily="34" charset="0"/>
                </a:rPr>
                <a:t>Organización</a:t>
              </a:r>
            </a:p>
            <a:p>
              <a:pPr marL="177800" indent="-177800">
                <a:buClr>
                  <a:srgbClr val="FF0000"/>
                </a:buClr>
                <a:buSzPct val="125000"/>
                <a:buFont typeface="Wingdings" pitchFamily="2" charset="2"/>
                <a:buChar char="§"/>
              </a:pPr>
              <a:r>
                <a:rPr lang="es-ES" sz="1200">
                  <a:latin typeface="Verdana" pitchFamily="34" charset="0"/>
                </a:rPr>
                <a:t>Personal</a:t>
              </a:r>
            </a:p>
            <a:p>
              <a:pPr marL="177800" indent="-177800">
                <a:buClr>
                  <a:srgbClr val="FF0000"/>
                </a:buClr>
                <a:buSzPct val="125000"/>
                <a:buFont typeface="Wingdings" pitchFamily="2" charset="2"/>
                <a:buChar char="§"/>
              </a:pPr>
              <a:r>
                <a:rPr lang="es-ES" sz="1200">
                  <a:latin typeface="Verdana" pitchFamily="34" charset="0"/>
                </a:rPr>
                <a:t>Dirección</a:t>
              </a:r>
            </a:p>
            <a:p>
              <a:pPr marL="177800" indent="-177800">
                <a:buClr>
                  <a:srgbClr val="FF0000"/>
                </a:buClr>
                <a:buSzPct val="125000"/>
                <a:buFont typeface="Wingdings" pitchFamily="2" charset="2"/>
                <a:buChar char="§"/>
              </a:pPr>
              <a:r>
                <a:rPr lang="es-ES" sz="1200">
                  <a:latin typeface="Verdana" pitchFamily="34" charset="0"/>
                </a:rPr>
                <a:t>Control</a:t>
              </a:r>
            </a:p>
          </p:txBody>
        </p:sp>
      </p:grpSp>
      <p:grpSp>
        <p:nvGrpSpPr>
          <p:cNvPr id="25606" name="Group 8"/>
          <p:cNvGrpSpPr>
            <a:grpSpLocks/>
          </p:cNvGrpSpPr>
          <p:nvPr/>
        </p:nvGrpSpPr>
        <p:grpSpPr bwMode="auto">
          <a:xfrm>
            <a:off x="5940425" y="4510088"/>
            <a:ext cx="2290763" cy="1439862"/>
            <a:chOff x="3796" y="2523"/>
            <a:chExt cx="1443" cy="907"/>
          </a:xfrm>
        </p:grpSpPr>
        <p:sp>
          <p:nvSpPr>
            <p:cNvPr id="25614" name="Rectangle 9"/>
            <p:cNvSpPr>
              <a:spLocks noChangeArrowheads="1"/>
            </p:cNvSpPr>
            <p:nvPr/>
          </p:nvSpPr>
          <p:spPr bwMode="auto">
            <a:xfrm>
              <a:off x="3796" y="2523"/>
              <a:ext cx="1443" cy="907"/>
            </a:xfrm>
            <a:prstGeom prst="rect">
              <a:avLst/>
            </a:prstGeom>
            <a:solidFill>
              <a:srgbClr val="CCFFFF"/>
            </a:solidFill>
            <a:ln w="9525">
              <a:miter lim="800000"/>
              <a:headEnd/>
              <a:tailEnd/>
            </a:ln>
            <a:scene3d>
              <a:camera prst="legacyObliqueBottomLeft"/>
              <a:lightRig rig="legacyFlat3" dir="t"/>
            </a:scene3d>
            <a:sp3d extrusionH="100000" prstMaterial="legacyMatte">
              <a:bevelT w="13500" h="13500" prst="angle"/>
              <a:bevelB w="13500" h="13500" prst="angle"/>
              <a:extrusionClr>
                <a:srgbClr val="CCFFFF"/>
              </a:extrusionClr>
            </a:sp3d>
          </p:spPr>
          <p:txBody>
            <a:bodyPr lIns="90000" tIns="46800" rIns="90000" bIns="46800">
              <a:flatTx/>
            </a:bodyPr>
            <a:lstStyle/>
            <a:p>
              <a:pPr algn="ctr">
                <a:spcBef>
                  <a:spcPct val="50000"/>
                </a:spcBef>
              </a:pPr>
              <a:r>
                <a:rPr lang="es-ES" sz="1200" b="1">
                  <a:latin typeface="Verdana" pitchFamily="34" charset="0"/>
                </a:rPr>
                <a:t>Ingeniería del software</a:t>
              </a:r>
            </a:p>
          </p:txBody>
        </p:sp>
        <p:sp>
          <p:nvSpPr>
            <p:cNvPr id="25615" name="Rectangle 10"/>
            <p:cNvSpPr>
              <a:spLocks noChangeArrowheads="1"/>
            </p:cNvSpPr>
            <p:nvPr/>
          </p:nvSpPr>
          <p:spPr bwMode="auto">
            <a:xfrm>
              <a:off x="3796" y="2750"/>
              <a:ext cx="1406" cy="499"/>
            </a:xfrm>
            <a:prstGeom prst="rect">
              <a:avLst/>
            </a:prstGeom>
            <a:noFill/>
            <a:ln w="9525" algn="ctr">
              <a:noFill/>
              <a:miter lim="800000"/>
              <a:headEnd/>
              <a:tailEnd/>
            </a:ln>
          </p:spPr>
          <p:txBody>
            <a:bodyPr lIns="90000" tIns="46800" rIns="90000" bIns="46800"/>
            <a:lstStyle/>
            <a:p>
              <a:pPr marL="177800" indent="-177800">
                <a:buClr>
                  <a:srgbClr val="FF0000"/>
                </a:buClr>
                <a:buSzPct val="125000"/>
                <a:buFont typeface="Wingdings" pitchFamily="2" charset="2"/>
                <a:buChar char="§"/>
              </a:pPr>
              <a:r>
                <a:rPr lang="es-ES" sz="1200">
                  <a:latin typeface="Verdana" pitchFamily="34" charset="0"/>
                </a:rPr>
                <a:t>Diseño del software</a:t>
              </a:r>
            </a:p>
            <a:p>
              <a:pPr marL="177800" indent="-177800">
                <a:buClr>
                  <a:srgbClr val="FF0000"/>
                </a:buClr>
                <a:buSzPct val="125000"/>
                <a:buFont typeface="Wingdings" pitchFamily="2" charset="2"/>
                <a:buChar char="§"/>
              </a:pPr>
              <a:r>
                <a:rPr lang="es-ES" sz="1200">
                  <a:latin typeface="Verdana" pitchFamily="34" charset="0"/>
                </a:rPr>
                <a:t>Codificación</a:t>
              </a:r>
            </a:p>
            <a:p>
              <a:pPr marL="177800" indent="-177800">
                <a:buClr>
                  <a:srgbClr val="FF0000"/>
                </a:buClr>
                <a:buSzPct val="125000"/>
                <a:buFont typeface="Wingdings" pitchFamily="2" charset="2"/>
                <a:buChar char="§"/>
              </a:pPr>
              <a:r>
                <a:rPr lang="es-ES" sz="1200">
                  <a:latin typeface="Verdana" pitchFamily="34" charset="0"/>
                </a:rPr>
                <a:t>Pruebas unitarias</a:t>
              </a:r>
            </a:p>
            <a:p>
              <a:pPr marL="177800" indent="-177800">
                <a:buClr>
                  <a:srgbClr val="FF0000"/>
                </a:buClr>
                <a:buSzPct val="125000"/>
                <a:buFont typeface="Wingdings" pitchFamily="2" charset="2"/>
                <a:buChar char="§"/>
              </a:pPr>
              <a:r>
                <a:rPr lang="es-ES" sz="1200">
                  <a:latin typeface="Verdana" pitchFamily="34" charset="0"/>
                </a:rPr>
                <a:t>Integración del subsistema de software</a:t>
              </a:r>
            </a:p>
          </p:txBody>
        </p:sp>
      </p:grpSp>
      <p:grpSp>
        <p:nvGrpSpPr>
          <p:cNvPr id="25607" name="Group 11"/>
          <p:cNvGrpSpPr>
            <a:grpSpLocks/>
          </p:cNvGrpSpPr>
          <p:nvPr/>
        </p:nvGrpSpPr>
        <p:grpSpPr bwMode="auto">
          <a:xfrm>
            <a:off x="1187450" y="4510088"/>
            <a:ext cx="2290763" cy="1439862"/>
            <a:chOff x="748" y="2523"/>
            <a:chExt cx="1443" cy="907"/>
          </a:xfrm>
        </p:grpSpPr>
        <p:sp>
          <p:nvSpPr>
            <p:cNvPr id="25612" name="Rectangle 12"/>
            <p:cNvSpPr>
              <a:spLocks noChangeArrowheads="1"/>
            </p:cNvSpPr>
            <p:nvPr/>
          </p:nvSpPr>
          <p:spPr bwMode="auto">
            <a:xfrm>
              <a:off x="748" y="2523"/>
              <a:ext cx="1443" cy="907"/>
            </a:xfrm>
            <a:prstGeom prst="rect">
              <a:avLst/>
            </a:prstGeom>
            <a:solidFill>
              <a:srgbClr val="CCFFFF"/>
            </a:solidFill>
            <a:ln w="9525">
              <a:miter lim="800000"/>
              <a:headEnd/>
              <a:tailEnd/>
            </a:ln>
            <a:scene3d>
              <a:camera prst="legacyObliqueBottomLeft"/>
              <a:lightRig rig="legacyFlat3" dir="t"/>
            </a:scene3d>
            <a:sp3d extrusionH="100000" prstMaterial="legacyMatte">
              <a:bevelT w="13500" h="13500" prst="angle"/>
              <a:bevelB w="13500" h="13500" prst="angle"/>
              <a:extrusionClr>
                <a:srgbClr val="CCFFFF"/>
              </a:extrusionClr>
            </a:sp3d>
          </p:spPr>
          <p:txBody>
            <a:bodyPr lIns="90000" tIns="46800" rIns="90000" bIns="46800">
              <a:flatTx/>
            </a:bodyPr>
            <a:lstStyle/>
            <a:p>
              <a:pPr algn="ctr">
                <a:spcBef>
                  <a:spcPct val="50000"/>
                </a:spcBef>
              </a:pPr>
              <a:r>
                <a:rPr lang="es-ES" sz="1200" b="1">
                  <a:latin typeface="Verdana" pitchFamily="34" charset="0"/>
                </a:rPr>
                <a:t>Ingeniería de sistemas</a:t>
              </a:r>
            </a:p>
          </p:txBody>
        </p:sp>
        <p:sp>
          <p:nvSpPr>
            <p:cNvPr id="25613" name="Rectangle 13"/>
            <p:cNvSpPr>
              <a:spLocks noChangeArrowheads="1"/>
            </p:cNvSpPr>
            <p:nvPr/>
          </p:nvSpPr>
          <p:spPr bwMode="auto">
            <a:xfrm>
              <a:off x="748" y="2750"/>
              <a:ext cx="1406" cy="635"/>
            </a:xfrm>
            <a:prstGeom prst="rect">
              <a:avLst/>
            </a:prstGeom>
            <a:noFill/>
            <a:ln w="9525" algn="ctr">
              <a:noFill/>
              <a:miter lim="800000"/>
              <a:headEnd/>
              <a:tailEnd/>
            </a:ln>
          </p:spPr>
          <p:txBody>
            <a:bodyPr wrap="none" lIns="90000" tIns="46800" rIns="90000" bIns="46800"/>
            <a:lstStyle/>
            <a:p>
              <a:pPr marL="177800" indent="-177800">
                <a:buClr>
                  <a:srgbClr val="FF0000"/>
                </a:buClr>
                <a:buSzPct val="125000"/>
                <a:buFont typeface="Wingdings" pitchFamily="2" charset="2"/>
                <a:buChar char="§"/>
              </a:pPr>
              <a:r>
                <a:rPr lang="es-ES" sz="1200">
                  <a:latin typeface="Verdana" pitchFamily="34" charset="0"/>
                </a:rPr>
                <a:t>Definición del problema</a:t>
              </a:r>
            </a:p>
            <a:p>
              <a:pPr marL="177800" indent="-177800">
                <a:buClr>
                  <a:srgbClr val="FF0000"/>
                </a:buClr>
                <a:buSzPct val="125000"/>
                <a:buFont typeface="Wingdings" pitchFamily="2" charset="2"/>
                <a:buChar char="§"/>
              </a:pPr>
              <a:r>
                <a:rPr lang="es-ES" sz="1200">
                  <a:latin typeface="Verdana" pitchFamily="34" charset="0"/>
                </a:rPr>
                <a:t>Análisis de la solución</a:t>
              </a:r>
            </a:p>
            <a:p>
              <a:pPr marL="177800" indent="-177800">
                <a:buClr>
                  <a:srgbClr val="FF0000"/>
                </a:buClr>
                <a:buSzPct val="125000"/>
                <a:buFont typeface="Wingdings" pitchFamily="2" charset="2"/>
                <a:buChar char="§"/>
              </a:pPr>
              <a:r>
                <a:rPr lang="es-ES" sz="1200">
                  <a:latin typeface="Verdana" pitchFamily="34" charset="0"/>
                </a:rPr>
                <a:t>Planificación de procesos</a:t>
              </a:r>
            </a:p>
            <a:p>
              <a:pPr marL="177800" indent="-177800">
                <a:buClr>
                  <a:srgbClr val="FF0000"/>
                </a:buClr>
                <a:buSzPct val="125000"/>
                <a:buFont typeface="Wingdings" pitchFamily="2" charset="2"/>
                <a:buChar char="§"/>
              </a:pPr>
              <a:r>
                <a:rPr lang="es-ES" sz="1200">
                  <a:latin typeface="Verdana" pitchFamily="34" charset="0"/>
                </a:rPr>
                <a:t>Control de procesos</a:t>
              </a:r>
            </a:p>
            <a:p>
              <a:pPr marL="177800" indent="-177800">
                <a:buClr>
                  <a:srgbClr val="FF0000"/>
                </a:buClr>
                <a:buSzPct val="125000"/>
                <a:buFont typeface="Wingdings" pitchFamily="2" charset="2"/>
                <a:buChar char="§"/>
              </a:pPr>
              <a:r>
                <a:rPr lang="es-ES" sz="1200">
                  <a:latin typeface="Verdana" pitchFamily="34" charset="0"/>
                </a:rPr>
                <a:t>Evaluación del producto</a:t>
              </a:r>
            </a:p>
          </p:txBody>
        </p:sp>
      </p:grpSp>
      <p:cxnSp>
        <p:nvCxnSpPr>
          <p:cNvPr id="25608" name="AutoShape 14"/>
          <p:cNvCxnSpPr>
            <a:cxnSpLocks noChangeShapeType="1"/>
            <a:stCxn id="25616" idx="3"/>
            <a:endCxn id="25614" idx="0"/>
          </p:cNvCxnSpPr>
          <p:nvPr/>
        </p:nvCxnSpPr>
        <p:spPr bwMode="auto">
          <a:xfrm>
            <a:off x="5940425" y="3214688"/>
            <a:ext cx="1146175" cy="1295400"/>
          </a:xfrm>
          <a:prstGeom prst="curvedConnector2">
            <a:avLst/>
          </a:prstGeom>
          <a:noFill/>
          <a:ln w="9525">
            <a:solidFill>
              <a:schemeClr val="tx1"/>
            </a:solidFill>
            <a:round/>
            <a:headEnd type="triangle" w="med" len="med"/>
            <a:tailEnd type="triangle" w="med" len="med"/>
          </a:ln>
        </p:spPr>
      </p:cxnSp>
      <p:cxnSp>
        <p:nvCxnSpPr>
          <p:cNvPr id="25609" name="AutoShape 15"/>
          <p:cNvCxnSpPr>
            <a:cxnSpLocks noChangeShapeType="1"/>
            <a:stCxn id="25617" idx="1"/>
            <a:endCxn id="25612" idx="0"/>
          </p:cNvCxnSpPr>
          <p:nvPr/>
        </p:nvCxnSpPr>
        <p:spPr bwMode="auto">
          <a:xfrm rot="10800000" flipV="1">
            <a:off x="2333625" y="3251200"/>
            <a:ext cx="1316038" cy="1258888"/>
          </a:xfrm>
          <a:prstGeom prst="curvedConnector2">
            <a:avLst/>
          </a:prstGeom>
          <a:noFill/>
          <a:ln w="9525">
            <a:solidFill>
              <a:schemeClr val="tx1"/>
            </a:solidFill>
            <a:round/>
            <a:headEnd type="triangle" w="med" len="med"/>
            <a:tailEnd type="triangle" w="med" len="med"/>
          </a:ln>
        </p:spPr>
      </p:cxnSp>
      <p:cxnSp>
        <p:nvCxnSpPr>
          <p:cNvPr id="25610" name="AutoShape 16"/>
          <p:cNvCxnSpPr>
            <a:cxnSpLocks noChangeShapeType="1"/>
            <a:stCxn id="25612" idx="3"/>
            <a:endCxn id="25614" idx="1"/>
          </p:cNvCxnSpPr>
          <p:nvPr/>
        </p:nvCxnSpPr>
        <p:spPr bwMode="auto">
          <a:xfrm>
            <a:off x="3478213" y="5230813"/>
            <a:ext cx="2462212" cy="0"/>
          </a:xfrm>
          <a:prstGeom prst="straightConnector1">
            <a:avLst/>
          </a:prstGeom>
          <a:noFill/>
          <a:ln w="9525">
            <a:solidFill>
              <a:schemeClr val="tx1"/>
            </a:solidFill>
            <a:round/>
            <a:headEnd type="triangle" w="med" len="med"/>
            <a:tailEnd type="triangle" w="med" len="med"/>
          </a:ln>
        </p:spPr>
      </p:cxnSp>
      <p:sp>
        <p:nvSpPr>
          <p:cNvPr id="17" name="16 Marcador de pie de página"/>
          <p:cNvSpPr>
            <a:spLocks noGrp="1"/>
          </p:cNvSpPr>
          <p:nvPr>
            <p:ph type="ftr" sz="quarter" idx="12"/>
          </p:nvPr>
        </p:nvSpPr>
        <p:spPr/>
        <p:txBody>
          <a:bodyPr/>
          <a:lstStyle/>
          <a:p>
            <a:pPr>
              <a:defRPr/>
            </a:pPr>
            <a:r>
              <a:rPr lang="es-CO"/>
              <a:t>Ing-Sonia Godoy H</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735013" y="620713"/>
            <a:ext cx="8229600" cy="288925"/>
          </a:xfrm>
        </p:spPr>
        <p:txBody>
          <a:bodyPr>
            <a:normAutofit fontScale="90000"/>
          </a:bodyPr>
          <a:lstStyle/>
          <a:p>
            <a:pPr algn="r" eaLnBrk="1" hangingPunct="1">
              <a:defRPr/>
            </a:pPr>
            <a:r>
              <a:rPr lang="es-ES" smtClean="0">
                <a:solidFill>
                  <a:srgbClr val="3864A5"/>
                </a:solidFill>
              </a:rPr>
              <a:t>Introducción Ingeniería del Software</a:t>
            </a:r>
          </a:p>
        </p:txBody>
      </p:sp>
      <p:sp>
        <p:nvSpPr>
          <p:cNvPr id="53251" name="Rectangle 3"/>
          <p:cNvSpPr>
            <a:spLocks noChangeArrowheads="1"/>
          </p:cNvSpPr>
          <p:nvPr/>
        </p:nvSpPr>
        <p:spPr bwMode="auto">
          <a:xfrm>
            <a:off x="857250" y="1285875"/>
            <a:ext cx="8066088" cy="287338"/>
          </a:xfrm>
          <a:prstGeom prst="rect">
            <a:avLst/>
          </a:prstGeom>
          <a:solidFill>
            <a:srgbClr val="3864A5"/>
          </a:solidFill>
          <a:ln w="9525" algn="ctr">
            <a:noFill/>
            <a:miter lim="800000"/>
            <a:headEnd/>
            <a:tailEnd/>
          </a:ln>
          <a:effectLst>
            <a:outerShdw dist="71842" dir="2700000" algn="ctr" rotWithShape="0">
              <a:srgbClr val="C0C0C0">
                <a:alpha val="50000"/>
              </a:srgbClr>
            </a:outerShdw>
          </a:effectLst>
        </p:spPr>
        <p:txBody>
          <a:bodyPr wrap="none" anchor="ctr"/>
          <a:lstStyle/>
          <a:p>
            <a:pPr>
              <a:defRPr/>
            </a:pPr>
            <a:r>
              <a:rPr lang="es-ES" b="1" dirty="0">
                <a:solidFill>
                  <a:schemeClr val="bg1"/>
                </a:solidFill>
                <a:latin typeface="Verdana" pitchFamily="34" charset="0"/>
              </a:rPr>
              <a:t>INGENIERÍA DE SISTEMAS</a:t>
            </a:r>
          </a:p>
        </p:txBody>
      </p:sp>
      <p:sp>
        <p:nvSpPr>
          <p:cNvPr id="53252" name="Rectangle 4"/>
          <p:cNvSpPr>
            <a:spLocks noChangeArrowheads="1"/>
          </p:cNvSpPr>
          <p:nvPr/>
        </p:nvSpPr>
        <p:spPr bwMode="auto">
          <a:xfrm>
            <a:off x="714375" y="1785938"/>
            <a:ext cx="8066088" cy="360362"/>
          </a:xfrm>
          <a:prstGeom prst="rect">
            <a:avLst/>
          </a:prstGeom>
          <a:noFill/>
          <a:ln w="9525">
            <a:noFill/>
            <a:miter lim="800000"/>
            <a:headEnd/>
            <a:tailEnd/>
          </a:ln>
          <a:effectLst>
            <a:outerShdw dist="45791" dir="2021404" algn="ctr" rotWithShape="0">
              <a:srgbClr val="C0C0C0">
                <a:alpha val="50000"/>
              </a:srgbClr>
            </a:outerShdw>
          </a:effectLst>
        </p:spPr>
        <p:txBody>
          <a:bodyPr lIns="54000" rIns="54000" anchor="ctr"/>
          <a:lstStyle/>
          <a:p>
            <a:pPr>
              <a:spcBef>
                <a:spcPct val="50000"/>
              </a:spcBef>
              <a:defRPr/>
            </a:pPr>
            <a:r>
              <a:rPr lang="es-ES" sz="1600" b="1" dirty="0">
                <a:solidFill>
                  <a:schemeClr val="accent2"/>
                </a:solidFill>
                <a:latin typeface="Verdana" pitchFamily="34" charset="0"/>
              </a:rPr>
              <a:t>Ingeniería de sistemas – Ingeniería de sistemas de software – Ingeniería del software</a:t>
            </a:r>
            <a:r>
              <a:rPr lang="es-ES" sz="1600" b="1" dirty="0">
                <a:solidFill>
                  <a:srgbClr val="FF0000"/>
                </a:solidFill>
                <a:latin typeface="Verdana" pitchFamily="34" charset="0"/>
              </a:rPr>
              <a:t> </a:t>
            </a:r>
          </a:p>
        </p:txBody>
      </p:sp>
      <p:sp>
        <p:nvSpPr>
          <p:cNvPr id="26629" name="Rectangle 5"/>
          <p:cNvSpPr>
            <a:spLocks noChangeArrowheads="1"/>
          </p:cNvSpPr>
          <p:nvPr/>
        </p:nvSpPr>
        <p:spPr bwMode="auto">
          <a:xfrm>
            <a:off x="4138613" y="5978525"/>
            <a:ext cx="1512887" cy="474663"/>
          </a:xfrm>
          <a:prstGeom prst="rect">
            <a:avLst/>
          </a:prstGeom>
          <a:solidFill>
            <a:srgbClr val="FFFFCC"/>
          </a:solidFill>
          <a:ln w="9525" algn="ctr">
            <a:noFill/>
            <a:miter lim="800000"/>
            <a:headEnd/>
            <a:tailEnd/>
          </a:ln>
          <a:effectLst>
            <a:prstShdw prst="shdw17" dist="17961" dir="2700000">
              <a:srgbClr val="99997A"/>
            </a:prstShdw>
          </a:effectLst>
        </p:spPr>
        <p:txBody>
          <a:bodyPr lIns="90000" tIns="46800" rIns="90000" bIns="46800" anchor="ctr"/>
          <a:lstStyle/>
          <a:p>
            <a:pPr algn="ctr">
              <a:spcBef>
                <a:spcPct val="50000"/>
              </a:spcBef>
            </a:pPr>
            <a:r>
              <a:rPr lang="es-ES" sz="1000" b="1">
                <a:latin typeface="Verdana" pitchFamily="34" charset="0"/>
              </a:rPr>
              <a:t>Codificación</a:t>
            </a:r>
            <a:br>
              <a:rPr lang="es-ES" sz="1000" b="1">
                <a:latin typeface="Verdana" pitchFamily="34" charset="0"/>
              </a:rPr>
            </a:br>
            <a:r>
              <a:rPr lang="es-ES" sz="1000" b="1">
                <a:latin typeface="Verdana" pitchFamily="34" charset="0"/>
              </a:rPr>
              <a:t>Pruebas unitarias</a:t>
            </a:r>
          </a:p>
        </p:txBody>
      </p:sp>
      <p:sp>
        <p:nvSpPr>
          <p:cNvPr id="26630" name="Rectangle 6"/>
          <p:cNvSpPr>
            <a:spLocks noChangeArrowheads="1"/>
          </p:cNvSpPr>
          <p:nvPr/>
        </p:nvSpPr>
        <p:spPr bwMode="auto">
          <a:xfrm>
            <a:off x="3201988" y="5402263"/>
            <a:ext cx="1512887" cy="474662"/>
          </a:xfrm>
          <a:prstGeom prst="rect">
            <a:avLst/>
          </a:prstGeom>
          <a:solidFill>
            <a:srgbClr val="FFFFCC"/>
          </a:solidFill>
          <a:ln w="9525" algn="ctr">
            <a:noFill/>
            <a:miter lim="800000"/>
            <a:headEnd/>
            <a:tailEnd/>
          </a:ln>
          <a:effectLst>
            <a:prstShdw prst="shdw17" dist="17961" dir="2700000">
              <a:srgbClr val="99997A"/>
            </a:prstShdw>
          </a:effectLst>
        </p:spPr>
        <p:txBody>
          <a:bodyPr lIns="90000" tIns="46800" rIns="90000" bIns="46800" anchor="ctr"/>
          <a:lstStyle/>
          <a:p>
            <a:pPr algn="ctr">
              <a:spcBef>
                <a:spcPct val="50000"/>
              </a:spcBef>
            </a:pPr>
            <a:r>
              <a:rPr lang="es-ES" sz="1000" b="1">
                <a:latin typeface="Verdana" pitchFamily="34" charset="0"/>
              </a:rPr>
              <a:t>Diseño detallado del software</a:t>
            </a:r>
          </a:p>
        </p:txBody>
      </p:sp>
      <p:sp>
        <p:nvSpPr>
          <p:cNvPr id="26631" name="Rectangle 7"/>
          <p:cNvSpPr>
            <a:spLocks noChangeArrowheads="1"/>
          </p:cNvSpPr>
          <p:nvPr/>
        </p:nvSpPr>
        <p:spPr bwMode="auto">
          <a:xfrm>
            <a:off x="4714875" y="5402263"/>
            <a:ext cx="1512888" cy="474662"/>
          </a:xfrm>
          <a:prstGeom prst="rect">
            <a:avLst/>
          </a:prstGeom>
          <a:solidFill>
            <a:srgbClr val="FFFFCC"/>
          </a:solidFill>
          <a:ln w="9525" algn="ctr">
            <a:noFill/>
            <a:miter lim="800000"/>
            <a:headEnd/>
            <a:tailEnd/>
          </a:ln>
          <a:effectLst>
            <a:prstShdw prst="shdw17" dist="17961" dir="2700000">
              <a:srgbClr val="99997A"/>
            </a:prstShdw>
          </a:effectLst>
        </p:spPr>
        <p:txBody>
          <a:bodyPr lIns="90000" tIns="46800" rIns="90000" bIns="46800" anchor="ctr"/>
          <a:lstStyle/>
          <a:p>
            <a:pPr algn="ctr">
              <a:spcBef>
                <a:spcPct val="50000"/>
              </a:spcBef>
            </a:pPr>
            <a:r>
              <a:rPr lang="es-ES" sz="1000" b="1">
                <a:latin typeface="Verdana" pitchFamily="34" charset="0"/>
              </a:rPr>
              <a:t>Pruebas del sub-sistema de softw.</a:t>
            </a:r>
          </a:p>
        </p:txBody>
      </p:sp>
      <p:sp>
        <p:nvSpPr>
          <p:cNvPr id="26632" name="Rectangle 8"/>
          <p:cNvSpPr>
            <a:spLocks noChangeArrowheads="1"/>
          </p:cNvSpPr>
          <p:nvPr/>
        </p:nvSpPr>
        <p:spPr bwMode="auto">
          <a:xfrm>
            <a:off x="2771775" y="4724400"/>
            <a:ext cx="1512888" cy="474663"/>
          </a:xfrm>
          <a:prstGeom prst="rect">
            <a:avLst/>
          </a:prstGeom>
          <a:solidFill>
            <a:srgbClr val="FFFFCC"/>
          </a:solidFill>
          <a:ln w="9525" algn="ctr">
            <a:noFill/>
            <a:miter lim="800000"/>
            <a:headEnd/>
            <a:tailEnd/>
          </a:ln>
          <a:effectLst>
            <a:prstShdw prst="shdw17" dist="17961" dir="2700000">
              <a:srgbClr val="99997A"/>
            </a:prstShdw>
          </a:effectLst>
        </p:spPr>
        <p:txBody>
          <a:bodyPr lIns="90000" tIns="46800" rIns="90000" bIns="46800" anchor="ctr"/>
          <a:lstStyle/>
          <a:p>
            <a:pPr algn="ctr">
              <a:spcBef>
                <a:spcPct val="50000"/>
              </a:spcBef>
            </a:pPr>
            <a:r>
              <a:rPr lang="es-ES" sz="1000" b="1">
                <a:latin typeface="Verdana" pitchFamily="34" charset="0"/>
              </a:rPr>
              <a:t>Diseño de la ar-quitectura del sw</a:t>
            </a:r>
          </a:p>
        </p:txBody>
      </p:sp>
      <p:sp>
        <p:nvSpPr>
          <p:cNvPr id="26633" name="Rectangle 9"/>
          <p:cNvSpPr>
            <a:spLocks noChangeArrowheads="1"/>
          </p:cNvSpPr>
          <p:nvPr/>
        </p:nvSpPr>
        <p:spPr bwMode="auto">
          <a:xfrm>
            <a:off x="6443663" y="4076700"/>
            <a:ext cx="1512887" cy="474663"/>
          </a:xfrm>
          <a:prstGeom prst="rect">
            <a:avLst/>
          </a:prstGeom>
          <a:solidFill>
            <a:srgbClr val="FFFFCC"/>
          </a:solidFill>
          <a:ln w="9525" algn="ctr">
            <a:noFill/>
            <a:miter lim="800000"/>
            <a:headEnd/>
            <a:tailEnd/>
          </a:ln>
          <a:effectLst>
            <a:prstShdw prst="shdw17" dist="17961" dir="2700000">
              <a:srgbClr val="99997A"/>
            </a:prstShdw>
          </a:effectLst>
        </p:spPr>
        <p:txBody>
          <a:bodyPr lIns="90000" tIns="46800" rIns="90000" bIns="46800" anchor="ctr"/>
          <a:lstStyle/>
          <a:p>
            <a:pPr algn="ctr">
              <a:spcBef>
                <a:spcPct val="50000"/>
              </a:spcBef>
            </a:pPr>
            <a:r>
              <a:rPr lang="es-ES" sz="1000" b="1">
                <a:latin typeface="Verdana" pitchFamily="34" charset="0"/>
              </a:rPr>
              <a:t>Pruebas del sistema de sw</a:t>
            </a:r>
          </a:p>
        </p:txBody>
      </p:sp>
      <p:sp>
        <p:nvSpPr>
          <p:cNvPr id="26634" name="Rectangle 10"/>
          <p:cNvSpPr>
            <a:spLocks noChangeArrowheads="1"/>
          </p:cNvSpPr>
          <p:nvPr/>
        </p:nvSpPr>
        <p:spPr bwMode="auto">
          <a:xfrm>
            <a:off x="1979613" y="4076700"/>
            <a:ext cx="1512887" cy="474663"/>
          </a:xfrm>
          <a:prstGeom prst="rect">
            <a:avLst/>
          </a:prstGeom>
          <a:solidFill>
            <a:srgbClr val="FFFFCC"/>
          </a:solidFill>
          <a:ln w="9525" algn="ctr">
            <a:noFill/>
            <a:miter lim="800000"/>
            <a:headEnd/>
            <a:tailEnd/>
          </a:ln>
          <a:effectLst>
            <a:prstShdw prst="shdw17" dist="17961" dir="2700000">
              <a:srgbClr val="99997A"/>
            </a:prstShdw>
          </a:effectLst>
        </p:spPr>
        <p:txBody>
          <a:bodyPr lIns="90000" tIns="46800" rIns="90000" bIns="46800" anchor="ctr"/>
          <a:lstStyle/>
          <a:p>
            <a:pPr algn="ctr">
              <a:spcBef>
                <a:spcPct val="50000"/>
              </a:spcBef>
            </a:pPr>
            <a:r>
              <a:rPr lang="es-ES" sz="1000" b="1">
                <a:latin typeface="Verdana" pitchFamily="34" charset="0"/>
              </a:rPr>
              <a:t>Análisis de requisitos del sw</a:t>
            </a:r>
          </a:p>
        </p:txBody>
      </p:sp>
      <p:sp>
        <p:nvSpPr>
          <p:cNvPr id="26635" name="Rectangle 11"/>
          <p:cNvSpPr>
            <a:spLocks noChangeArrowheads="1"/>
          </p:cNvSpPr>
          <p:nvPr/>
        </p:nvSpPr>
        <p:spPr bwMode="auto">
          <a:xfrm>
            <a:off x="5435600" y="4724400"/>
            <a:ext cx="1512888" cy="474663"/>
          </a:xfrm>
          <a:prstGeom prst="rect">
            <a:avLst/>
          </a:prstGeom>
          <a:solidFill>
            <a:srgbClr val="FFFFCC"/>
          </a:solidFill>
          <a:ln w="9525" algn="ctr">
            <a:noFill/>
            <a:miter lim="800000"/>
            <a:headEnd/>
            <a:tailEnd/>
          </a:ln>
          <a:effectLst>
            <a:prstShdw prst="shdw17" dist="17961" dir="2700000">
              <a:srgbClr val="99997A"/>
            </a:prstShdw>
          </a:effectLst>
        </p:spPr>
        <p:txBody>
          <a:bodyPr lIns="90000" tIns="46800" rIns="90000" bIns="46800" anchor="ctr"/>
          <a:lstStyle/>
          <a:p>
            <a:pPr algn="ctr">
              <a:spcBef>
                <a:spcPct val="50000"/>
              </a:spcBef>
            </a:pPr>
            <a:r>
              <a:rPr lang="es-ES" sz="1000" b="1">
                <a:latin typeface="Verdana" pitchFamily="34" charset="0"/>
              </a:rPr>
              <a:t>Pruebas de integración del sw</a:t>
            </a:r>
          </a:p>
        </p:txBody>
      </p:sp>
      <p:sp>
        <p:nvSpPr>
          <p:cNvPr id="26636" name="Rectangle 12"/>
          <p:cNvSpPr>
            <a:spLocks noChangeArrowheads="1"/>
          </p:cNvSpPr>
          <p:nvPr/>
        </p:nvSpPr>
        <p:spPr bwMode="auto">
          <a:xfrm>
            <a:off x="1546225" y="3213100"/>
            <a:ext cx="1512888" cy="474663"/>
          </a:xfrm>
          <a:prstGeom prst="rect">
            <a:avLst/>
          </a:prstGeom>
          <a:solidFill>
            <a:srgbClr val="FFFFCC"/>
          </a:solidFill>
          <a:ln w="9525" algn="ctr">
            <a:noFill/>
            <a:miter lim="800000"/>
            <a:headEnd/>
            <a:tailEnd/>
          </a:ln>
          <a:effectLst>
            <a:prstShdw prst="shdw17" dist="17961" dir="2700000">
              <a:srgbClr val="99997A"/>
            </a:prstShdw>
          </a:effectLst>
        </p:spPr>
        <p:txBody>
          <a:bodyPr lIns="90000" tIns="46800" rIns="90000" bIns="46800" anchor="ctr"/>
          <a:lstStyle/>
          <a:p>
            <a:pPr algn="ctr">
              <a:spcBef>
                <a:spcPct val="50000"/>
              </a:spcBef>
            </a:pPr>
            <a:r>
              <a:rPr lang="es-ES" sz="1000" b="1">
                <a:latin typeface="Verdana" pitchFamily="34" charset="0"/>
              </a:rPr>
              <a:t>Diseño del sistema</a:t>
            </a:r>
          </a:p>
        </p:txBody>
      </p:sp>
      <p:sp>
        <p:nvSpPr>
          <p:cNvPr id="26637" name="Rectangle 13"/>
          <p:cNvSpPr>
            <a:spLocks noChangeArrowheads="1"/>
          </p:cNvSpPr>
          <p:nvPr/>
        </p:nvSpPr>
        <p:spPr bwMode="auto">
          <a:xfrm>
            <a:off x="1114425" y="2565400"/>
            <a:ext cx="1512888" cy="474663"/>
          </a:xfrm>
          <a:prstGeom prst="rect">
            <a:avLst/>
          </a:prstGeom>
          <a:solidFill>
            <a:srgbClr val="FFFFCC"/>
          </a:solidFill>
          <a:ln w="9525" algn="ctr">
            <a:noFill/>
            <a:miter lim="800000"/>
            <a:headEnd/>
            <a:tailEnd/>
          </a:ln>
          <a:effectLst>
            <a:prstShdw prst="shdw17" dist="17961" dir="2700000">
              <a:srgbClr val="99997A"/>
            </a:prstShdw>
          </a:effectLst>
        </p:spPr>
        <p:txBody>
          <a:bodyPr lIns="90000" tIns="46800" rIns="90000" bIns="46800" anchor="ctr"/>
          <a:lstStyle/>
          <a:p>
            <a:pPr algn="ctr">
              <a:spcBef>
                <a:spcPct val="50000"/>
              </a:spcBef>
            </a:pPr>
            <a:r>
              <a:rPr lang="es-ES" sz="1000" b="1">
                <a:latin typeface="Verdana" pitchFamily="34" charset="0"/>
              </a:rPr>
              <a:t>Análisis del sistema</a:t>
            </a:r>
          </a:p>
        </p:txBody>
      </p:sp>
      <p:sp>
        <p:nvSpPr>
          <p:cNvPr id="26638" name="Rectangle 14"/>
          <p:cNvSpPr>
            <a:spLocks noChangeArrowheads="1"/>
          </p:cNvSpPr>
          <p:nvPr/>
        </p:nvSpPr>
        <p:spPr bwMode="auto">
          <a:xfrm>
            <a:off x="6659563" y="3213100"/>
            <a:ext cx="1512887" cy="474663"/>
          </a:xfrm>
          <a:prstGeom prst="rect">
            <a:avLst/>
          </a:prstGeom>
          <a:solidFill>
            <a:srgbClr val="FFFFCC"/>
          </a:solidFill>
          <a:ln w="9525" algn="ctr">
            <a:noFill/>
            <a:miter lim="800000"/>
            <a:headEnd/>
            <a:tailEnd/>
          </a:ln>
          <a:effectLst>
            <a:prstShdw prst="shdw17" dist="17961" dir="2700000">
              <a:srgbClr val="99997A"/>
            </a:prstShdw>
          </a:effectLst>
        </p:spPr>
        <p:txBody>
          <a:bodyPr lIns="90000" tIns="46800" rIns="90000" bIns="46800" anchor="ctr"/>
          <a:lstStyle/>
          <a:p>
            <a:pPr algn="ctr">
              <a:spcBef>
                <a:spcPct val="50000"/>
              </a:spcBef>
            </a:pPr>
            <a:r>
              <a:rPr lang="es-ES" sz="1000" b="1">
                <a:latin typeface="Verdana" pitchFamily="34" charset="0"/>
              </a:rPr>
              <a:t>Pruebas de integración del sis</a:t>
            </a:r>
          </a:p>
        </p:txBody>
      </p:sp>
      <p:sp>
        <p:nvSpPr>
          <p:cNvPr id="26639" name="Rectangle 15"/>
          <p:cNvSpPr>
            <a:spLocks noChangeArrowheads="1"/>
          </p:cNvSpPr>
          <p:nvPr/>
        </p:nvSpPr>
        <p:spPr bwMode="auto">
          <a:xfrm>
            <a:off x="7235825" y="2636838"/>
            <a:ext cx="1512888" cy="474662"/>
          </a:xfrm>
          <a:prstGeom prst="rect">
            <a:avLst/>
          </a:prstGeom>
          <a:solidFill>
            <a:srgbClr val="FFFFCC"/>
          </a:solidFill>
          <a:ln w="9525" algn="ctr">
            <a:noFill/>
            <a:miter lim="800000"/>
            <a:headEnd/>
            <a:tailEnd/>
          </a:ln>
          <a:effectLst>
            <a:prstShdw prst="shdw17" dist="17961" dir="2700000">
              <a:srgbClr val="99997A"/>
            </a:prstShdw>
          </a:effectLst>
        </p:spPr>
        <p:txBody>
          <a:bodyPr lIns="90000" tIns="46800" rIns="90000" bIns="46800" anchor="ctr"/>
          <a:lstStyle/>
          <a:p>
            <a:pPr algn="ctr">
              <a:spcBef>
                <a:spcPct val="50000"/>
              </a:spcBef>
            </a:pPr>
            <a:r>
              <a:rPr lang="es-ES" sz="1000" b="1">
                <a:latin typeface="Verdana" pitchFamily="34" charset="0"/>
              </a:rPr>
              <a:t>Pruebas del sistema</a:t>
            </a:r>
          </a:p>
        </p:txBody>
      </p:sp>
      <p:sp>
        <p:nvSpPr>
          <p:cNvPr id="26640" name="Line 16"/>
          <p:cNvSpPr>
            <a:spLocks noChangeShapeType="1"/>
          </p:cNvSpPr>
          <p:nvPr/>
        </p:nvSpPr>
        <p:spPr bwMode="auto">
          <a:xfrm>
            <a:off x="755650" y="3860800"/>
            <a:ext cx="8243888" cy="0"/>
          </a:xfrm>
          <a:prstGeom prst="line">
            <a:avLst/>
          </a:prstGeom>
          <a:noFill/>
          <a:ln w="9525">
            <a:solidFill>
              <a:schemeClr val="tx1"/>
            </a:solidFill>
            <a:round/>
            <a:headEnd/>
            <a:tailEnd/>
          </a:ln>
        </p:spPr>
        <p:txBody>
          <a:bodyPr lIns="90000" tIns="46800" rIns="90000" bIns="46800">
            <a:spAutoFit/>
          </a:bodyPr>
          <a:lstStyle/>
          <a:p>
            <a:endParaRPr lang="es-CO"/>
          </a:p>
        </p:txBody>
      </p:sp>
      <p:sp>
        <p:nvSpPr>
          <p:cNvPr id="26641" name="Line 17"/>
          <p:cNvSpPr>
            <a:spLocks noChangeShapeType="1"/>
          </p:cNvSpPr>
          <p:nvPr/>
        </p:nvSpPr>
        <p:spPr bwMode="auto">
          <a:xfrm>
            <a:off x="755650" y="5300663"/>
            <a:ext cx="8243888" cy="0"/>
          </a:xfrm>
          <a:prstGeom prst="line">
            <a:avLst/>
          </a:prstGeom>
          <a:noFill/>
          <a:ln w="9525">
            <a:solidFill>
              <a:schemeClr val="tx1"/>
            </a:solidFill>
            <a:round/>
            <a:headEnd/>
            <a:tailEnd/>
          </a:ln>
        </p:spPr>
        <p:txBody>
          <a:bodyPr lIns="90000" tIns="46800" rIns="90000" bIns="46800">
            <a:spAutoFit/>
          </a:bodyPr>
          <a:lstStyle/>
          <a:p>
            <a:endParaRPr lang="es-CO"/>
          </a:p>
        </p:txBody>
      </p:sp>
      <p:sp>
        <p:nvSpPr>
          <p:cNvPr id="26642" name="Rectangle 18"/>
          <p:cNvSpPr>
            <a:spLocks noChangeArrowheads="1"/>
          </p:cNvSpPr>
          <p:nvPr/>
        </p:nvSpPr>
        <p:spPr bwMode="auto">
          <a:xfrm>
            <a:off x="3132138" y="2565400"/>
            <a:ext cx="3384550" cy="144463"/>
          </a:xfrm>
          <a:prstGeom prst="rect">
            <a:avLst/>
          </a:prstGeom>
          <a:noFill/>
          <a:ln w="9525">
            <a:noFill/>
            <a:miter lim="800000"/>
            <a:headEnd/>
            <a:tailEnd/>
          </a:ln>
        </p:spPr>
        <p:txBody>
          <a:bodyPr/>
          <a:lstStyle/>
          <a:p>
            <a:pPr algn="ctr">
              <a:spcBef>
                <a:spcPct val="20000"/>
              </a:spcBef>
              <a:buClr>
                <a:srgbClr val="FF0000"/>
              </a:buClr>
              <a:buSzPct val="125000"/>
              <a:buFont typeface="Wingdings" pitchFamily="2" charset="2"/>
              <a:buChar char="§"/>
            </a:pPr>
            <a:r>
              <a:rPr lang="es-UY" sz="2000"/>
              <a:t>Ingeniería de sistemas</a:t>
            </a:r>
          </a:p>
        </p:txBody>
      </p:sp>
      <p:sp>
        <p:nvSpPr>
          <p:cNvPr id="26643" name="Rectangle 19"/>
          <p:cNvSpPr>
            <a:spLocks noChangeArrowheads="1"/>
          </p:cNvSpPr>
          <p:nvPr/>
        </p:nvSpPr>
        <p:spPr bwMode="auto">
          <a:xfrm>
            <a:off x="3286125" y="3929063"/>
            <a:ext cx="3384550" cy="144462"/>
          </a:xfrm>
          <a:prstGeom prst="rect">
            <a:avLst/>
          </a:prstGeom>
          <a:noFill/>
          <a:ln w="9525">
            <a:noFill/>
            <a:miter lim="800000"/>
            <a:headEnd/>
            <a:tailEnd/>
          </a:ln>
        </p:spPr>
        <p:txBody>
          <a:bodyPr/>
          <a:lstStyle/>
          <a:p>
            <a:pPr algn="ctr">
              <a:spcBef>
                <a:spcPct val="20000"/>
              </a:spcBef>
              <a:buClr>
                <a:srgbClr val="FF0000"/>
              </a:buClr>
              <a:buSzPct val="125000"/>
              <a:buFont typeface="Wingdings" pitchFamily="2" charset="2"/>
              <a:buChar char="§"/>
            </a:pPr>
            <a:r>
              <a:rPr lang="es-UY" sz="2000"/>
              <a:t>Ingeniería de sistemas de software</a:t>
            </a:r>
          </a:p>
        </p:txBody>
      </p:sp>
      <p:sp>
        <p:nvSpPr>
          <p:cNvPr id="26644" name="Rectangle 20"/>
          <p:cNvSpPr>
            <a:spLocks noChangeArrowheads="1"/>
          </p:cNvSpPr>
          <p:nvPr/>
        </p:nvSpPr>
        <p:spPr bwMode="auto">
          <a:xfrm>
            <a:off x="755650" y="5373688"/>
            <a:ext cx="2232025" cy="288925"/>
          </a:xfrm>
          <a:prstGeom prst="rect">
            <a:avLst/>
          </a:prstGeom>
          <a:noFill/>
          <a:ln w="9525">
            <a:noFill/>
            <a:miter lim="800000"/>
            <a:headEnd/>
            <a:tailEnd/>
          </a:ln>
        </p:spPr>
        <p:txBody>
          <a:bodyPr/>
          <a:lstStyle/>
          <a:p>
            <a:pPr algn="ctr">
              <a:spcBef>
                <a:spcPct val="20000"/>
              </a:spcBef>
              <a:buClr>
                <a:srgbClr val="FF0000"/>
              </a:buClr>
              <a:buSzPct val="125000"/>
              <a:buFont typeface="Wingdings" pitchFamily="2" charset="2"/>
              <a:buChar char="§"/>
            </a:pPr>
            <a:r>
              <a:rPr lang="es-UY" sz="2000"/>
              <a:t>Ingeniería del software</a:t>
            </a:r>
          </a:p>
        </p:txBody>
      </p:sp>
      <p:sp>
        <p:nvSpPr>
          <p:cNvPr id="26645" name="Rectangle 21"/>
          <p:cNvSpPr>
            <a:spLocks noChangeArrowheads="1"/>
          </p:cNvSpPr>
          <p:nvPr/>
        </p:nvSpPr>
        <p:spPr bwMode="auto">
          <a:xfrm>
            <a:off x="6516688" y="5373688"/>
            <a:ext cx="2376487" cy="215900"/>
          </a:xfrm>
          <a:prstGeom prst="rect">
            <a:avLst/>
          </a:prstGeom>
          <a:noFill/>
          <a:ln w="9525">
            <a:noFill/>
            <a:miter lim="800000"/>
            <a:headEnd/>
            <a:tailEnd/>
          </a:ln>
        </p:spPr>
        <p:txBody>
          <a:bodyPr/>
          <a:lstStyle/>
          <a:p>
            <a:pPr algn="ctr">
              <a:spcBef>
                <a:spcPct val="20000"/>
              </a:spcBef>
              <a:buClr>
                <a:srgbClr val="FF0000"/>
              </a:buClr>
              <a:buSzPct val="125000"/>
              <a:buFont typeface="Wingdings" pitchFamily="2" charset="2"/>
              <a:buChar char="§"/>
            </a:pPr>
            <a:r>
              <a:rPr lang="es-UY" sz="2000"/>
              <a:t>Ingeniería del software</a:t>
            </a:r>
          </a:p>
        </p:txBody>
      </p:sp>
      <p:sp>
        <p:nvSpPr>
          <p:cNvPr id="22" name="21 Marcador de pie de página"/>
          <p:cNvSpPr>
            <a:spLocks noGrp="1"/>
          </p:cNvSpPr>
          <p:nvPr>
            <p:ph type="ftr" sz="quarter" idx="12"/>
          </p:nvPr>
        </p:nvSpPr>
        <p:spPr/>
        <p:txBody>
          <a:bodyPr/>
          <a:lstStyle/>
          <a:p>
            <a:pPr>
              <a:defRPr/>
            </a:pPr>
            <a:r>
              <a:rPr lang="es-CO"/>
              <a:t>Ing-Sonia Godoy H</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4"/>
          <p:cNvPicPr>
            <a:picLocks noChangeAspect="1" noChangeArrowheads="1"/>
          </p:cNvPicPr>
          <p:nvPr/>
        </p:nvPicPr>
        <p:blipFill>
          <a:blip r:embed="rId3"/>
          <a:srcRect/>
          <a:stretch>
            <a:fillRect/>
          </a:stretch>
        </p:blipFill>
        <p:spPr bwMode="auto">
          <a:xfrm>
            <a:off x="530225" y="1255713"/>
            <a:ext cx="8083550" cy="4346575"/>
          </a:xfrm>
          <a:prstGeom prst="rect">
            <a:avLst/>
          </a:prstGeom>
          <a:noFill/>
          <a:ln w="9525">
            <a:noFill/>
            <a:miter lim="800000"/>
            <a:headEnd/>
            <a:tailEnd/>
          </a:ln>
        </p:spPr>
      </p:pic>
      <p:sp>
        <p:nvSpPr>
          <p:cNvPr id="3" name="2 Marcador de pie de página"/>
          <p:cNvSpPr>
            <a:spLocks noGrp="1"/>
          </p:cNvSpPr>
          <p:nvPr>
            <p:ph type="ftr" sz="quarter" idx="11"/>
          </p:nvPr>
        </p:nvSpPr>
        <p:spPr/>
        <p:txBody>
          <a:bodyPr/>
          <a:lstStyle/>
          <a:p>
            <a:pPr>
              <a:defRPr/>
            </a:pPr>
            <a:r>
              <a:rPr lang="es-CO"/>
              <a:t>Ing-Sonia Godoy H</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63" y="214313"/>
            <a:ext cx="7467600" cy="928687"/>
          </a:xfrm>
        </p:spPr>
        <p:txBody>
          <a:bodyPr/>
          <a:lstStyle/>
          <a:p>
            <a:pPr algn="ctr" eaLnBrk="1" fontAlgn="auto" hangingPunct="1">
              <a:spcAft>
                <a:spcPts val="0"/>
              </a:spcAft>
              <a:defRPr/>
            </a:pPr>
            <a:r>
              <a:rPr lang="es-CO" dirty="0" smtClean="0">
                <a:solidFill>
                  <a:srgbClr val="FF0000"/>
                </a:solidFill>
              </a:rPr>
              <a:t>CAPAS</a:t>
            </a:r>
            <a:endParaRPr lang="es-CO" dirty="0">
              <a:solidFill>
                <a:srgbClr val="FF0000"/>
              </a:solidFill>
            </a:endParaRPr>
          </a:p>
        </p:txBody>
      </p:sp>
      <p:graphicFrame>
        <p:nvGraphicFramePr>
          <p:cNvPr id="4" name="3 Marcador de contenido"/>
          <p:cNvGraphicFramePr>
            <a:graphicFrameLocks noGrp="1"/>
          </p:cNvGraphicFramePr>
          <p:nvPr>
            <p:ph sz="quarter" idx="1"/>
          </p:nvPr>
        </p:nvGraphicFramePr>
        <p:xfrm>
          <a:off x="785786" y="1214422"/>
          <a:ext cx="7467600" cy="52594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p:nvPr/>
        </p:nvSpPr>
        <p:spPr>
          <a:xfrm>
            <a:off x="5786438" y="1000125"/>
            <a:ext cx="2714625" cy="868363"/>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a:lnSpc>
                <a:spcPct val="80000"/>
              </a:lnSpc>
              <a:defRPr/>
            </a:pPr>
            <a:r>
              <a:rPr lang="es-ES" sz="1200" dirty="0"/>
              <a:t>Define el marco de trabajo y permite un desarrollo racional y oportuno de la Ingeniería del Software</a:t>
            </a:r>
          </a:p>
          <a:p>
            <a:pPr fontAlgn="auto">
              <a:spcBef>
                <a:spcPts val="0"/>
              </a:spcBef>
              <a:spcAft>
                <a:spcPts val="0"/>
              </a:spcAft>
              <a:defRPr/>
            </a:pPr>
            <a:endParaRPr lang="es-CO" sz="1200" dirty="0"/>
          </a:p>
        </p:txBody>
      </p:sp>
      <p:sp>
        <p:nvSpPr>
          <p:cNvPr id="6" name="5 Marcador de pie de página"/>
          <p:cNvSpPr>
            <a:spLocks noGrp="1"/>
          </p:cNvSpPr>
          <p:nvPr>
            <p:ph type="ftr" sz="quarter" idx="12"/>
          </p:nvPr>
        </p:nvSpPr>
        <p:spPr/>
        <p:txBody>
          <a:bodyPr/>
          <a:lstStyle/>
          <a:p>
            <a:pPr>
              <a:defRPr/>
            </a:pPr>
            <a:r>
              <a:rPr lang="es-CO"/>
              <a:t>Ing-Sonia Godoy H</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63" y="214313"/>
            <a:ext cx="7467600" cy="928687"/>
          </a:xfrm>
        </p:spPr>
        <p:txBody>
          <a:bodyPr/>
          <a:lstStyle/>
          <a:p>
            <a:pPr algn="ctr" eaLnBrk="1" fontAlgn="auto" hangingPunct="1">
              <a:spcAft>
                <a:spcPts val="0"/>
              </a:spcAft>
              <a:defRPr/>
            </a:pPr>
            <a:r>
              <a:rPr lang="es-CO" dirty="0" smtClean="0">
                <a:solidFill>
                  <a:srgbClr val="FF0000"/>
                </a:solidFill>
              </a:rPr>
              <a:t>CAPAS</a:t>
            </a:r>
            <a:endParaRPr lang="es-CO" dirty="0">
              <a:solidFill>
                <a:srgbClr val="FF0000"/>
              </a:solidFill>
            </a:endParaRPr>
          </a:p>
        </p:txBody>
      </p:sp>
      <p:graphicFrame>
        <p:nvGraphicFramePr>
          <p:cNvPr id="4" name="3 Marcador de contenido"/>
          <p:cNvGraphicFramePr>
            <a:graphicFrameLocks noGrp="1"/>
          </p:cNvGraphicFramePr>
          <p:nvPr>
            <p:ph sz="quarter" idx="1"/>
          </p:nvPr>
        </p:nvGraphicFramePr>
        <p:xfrm>
          <a:off x="785786" y="1214422"/>
          <a:ext cx="7467600" cy="52594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p:nvPr/>
        </p:nvSpPr>
        <p:spPr>
          <a:xfrm>
            <a:off x="6143625" y="1857375"/>
            <a:ext cx="2500313" cy="868363"/>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a:lnSpc>
                <a:spcPct val="80000"/>
              </a:lnSpc>
              <a:defRPr/>
            </a:pPr>
            <a:r>
              <a:rPr lang="es-ES" sz="1200" dirty="0"/>
              <a:t>Indica cómo construir técnicamente el software. Se incluyen técnicas de modelado y otras técnicas descriptivas</a:t>
            </a:r>
          </a:p>
          <a:p>
            <a:pPr fontAlgn="auto">
              <a:spcBef>
                <a:spcPts val="0"/>
              </a:spcBef>
              <a:spcAft>
                <a:spcPts val="0"/>
              </a:spcAft>
              <a:defRPr/>
            </a:pPr>
            <a:endParaRPr lang="es-CO" sz="1200" dirty="0"/>
          </a:p>
        </p:txBody>
      </p:sp>
      <p:sp>
        <p:nvSpPr>
          <p:cNvPr id="6" name="5 Marcador de pie de página"/>
          <p:cNvSpPr>
            <a:spLocks noGrp="1"/>
          </p:cNvSpPr>
          <p:nvPr>
            <p:ph type="ftr" sz="quarter" idx="12"/>
          </p:nvPr>
        </p:nvSpPr>
        <p:spPr/>
        <p:txBody>
          <a:bodyPr/>
          <a:lstStyle/>
          <a:p>
            <a:pPr>
              <a:defRPr/>
            </a:pPr>
            <a:r>
              <a:rPr lang="es-CO"/>
              <a:t>Ing-Sonia Godoy H</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63" y="214313"/>
            <a:ext cx="7467600" cy="928687"/>
          </a:xfrm>
        </p:spPr>
        <p:txBody>
          <a:bodyPr/>
          <a:lstStyle/>
          <a:p>
            <a:pPr algn="ctr" eaLnBrk="1" fontAlgn="auto" hangingPunct="1">
              <a:spcAft>
                <a:spcPts val="0"/>
              </a:spcAft>
              <a:defRPr/>
            </a:pPr>
            <a:r>
              <a:rPr lang="es-CO" dirty="0" smtClean="0">
                <a:solidFill>
                  <a:srgbClr val="FF0000"/>
                </a:solidFill>
              </a:rPr>
              <a:t>CAPAS</a:t>
            </a:r>
            <a:endParaRPr lang="es-CO" dirty="0">
              <a:solidFill>
                <a:srgbClr val="FF0000"/>
              </a:solidFill>
            </a:endParaRPr>
          </a:p>
        </p:txBody>
      </p:sp>
      <p:graphicFrame>
        <p:nvGraphicFramePr>
          <p:cNvPr id="4" name="3 Marcador de contenido"/>
          <p:cNvGraphicFramePr>
            <a:graphicFrameLocks noGrp="1"/>
          </p:cNvGraphicFramePr>
          <p:nvPr>
            <p:ph sz="quarter" idx="1"/>
          </p:nvPr>
        </p:nvGraphicFramePr>
        <p:xfrm>
          <a:off x="785786" y="1214422"/>
          <a:ext cx="7467600" cy="52594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p:nvPr/>
        </p:nvSpPr>
        <p:spPr>
          <a:xfrm>
            <a:off x="5643563" y="3214688"/>
            <a:ext cx="2500312" cy="868362"/>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a:lnSpc>
                <a:spcPct val="80000"/>
              </a:lnSpc>
              <a:defRPr/>
            </a:pPr>
            <a:r>
              <a:rPr lang="es-ES" sz="1200" dirty="0"/>
              <a:t>Proporcionan el soporte automático o semiautomático para el proceso y para los métodos</a:t>
            </a:r>
          </a:p>
          <a:p>
            <a:pPr fontAlgn="auto">
              <a:spcBef>
                <a:spcPts val="0"/>
              </a:spcBef>
              <a:spcAft>
                <a:spcPts val="0"/>
              </a:spcAft>
              <a:defRPr/>
            </a:pPr>
            <a:endParaRPr lang="es-CO" sz="1200" dirty="0"/>
          </a:p>
        </p:txBody>
      </p:sp>
      <p:sp>
        <p:nvSpPr>
          <p:cNvPr id="6" name="5 Marcador de pie de página"/>
          <p:cNvSpPr>
            <a:spLocks noGrp="1"/>
          </p:cNvSpPr>
          <p:nvPr>
            <p:ph type="ftr" sz="quarter" idx="12"/>
          </p:nvPr>
        </p:nvSpPr>
        <p:spPr/>
        <p:txBody>
          <a:bodyPr/>
          <a:lstStyle/>
          <a:p>
            <a:pPr>
              <a:defRPr/>
            </a:pPr>
            <a:r>
              <a:rPr lang="es-CO"/>
              <a:t>Ing-Sonia Godoy H</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63" y="214313"/>
            <a:ext cx="7467600" cy="928687"/>
          </a:xfrm>
        </p:spPr>
        <p:txBody>
          <a:bodyPr/>
          <a:lstStyle/>
          <a:p>
            <a:pPr algn="ctr" eaLnBrk="1" fontAlgn="auto" hangingPunct="1">
              <a:spcAft>
                <a:spcPts val="0"/>
              </a:spcAft>
              <a:defRPr/>
            </a:pPr>
            <a:r>
              <a:rPr lang="es-CO" dirty="0" smtClean="0">
                <a:solidFill>
                  <a:srgbClr val="FF0000"/>
                </a:solidFill>
              </a:rPr>
              <a:t>CAPAS</a:t>
            </a:r>
            <a:endParaRPr lang="es-CO" dirty="0">
              <a:solidFill>
                <a:srgbClr val="FF0000"/>
              </a:solidFill>
            </a:endParaRPr>
          </a:p>
        </p:txBody>
      </p:sp>
      <p:graphicFrame>
        <p:nvGraphicFramePr>
          <p:cNvPr id="4" name="3 Marcador de contenido"/>
          <p:cNvGraphicFramePr>
            <a:graphicFrameLocks noGrp="1"/>
          </p:cNvGraphicFramePr>
          <p:nvPr>
            <p:ph sz="quarter" idx="1"/>
          </p:nvPr>
        </p:nvGraphicFramePr>
        <p:xfrm>
          <a:off x="785786" y="1214422"/>
          <a:ext cx="7467600" cy="52594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p:nvPr/>
        </p:nvSpPr>
        <p:spPr>
          <a:xfrm>
            <a:off x="5572125" y="4286250"/>
            <a:ext cx="2500313" cy="830263"/>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marL="228600" indent="-228600" fontAlgn="auto">
              <a:spcBef>
                <a:spcPts val="0"/>
              </a:spcBef>
              <a:spcAft>
                <a:spcPts val="0"/>
              </a:spcAft>
              <a:buFont typeface="Arial" pitchFamily="34" charset="0"/>
              <a:buChar char="•"/>
              <a:defRPr/>
            </a:pPr>
            <a:r>
              <a:rPr lang="es-ES" sz="1200" dirty="0"/>
              <a:t>Conjunto de reglas gráficas o textuales para la representación de un modelo</a:t>
            </a:r>
            <a:endParaRPr lang="es-CO" sz="1200" dirty="0"/>
          </a:p>
          <a:p>
            <a:pPr fontAlgn="auto">
              <a:spcBef>
                <a:spcPts val="0"/>
              </a:spcBef>
              <a:spcAft>
                <a:spcPts val="0"/>
              </a:spcAft>
              <a:defRPr/>
            </a:pPr>
            <a:endParaRPr lang="es-CO" sz="1200" dirty="0"/>
          </a:p>
        </p:txBody>
      </p:sp>
      <p:sp>
        <p:nvSpPr>
          <p:cNvPr id="6" name="5 Marcador de pie de página"/>
          <p:cNvSpPr>
            <a:spLocks noGrp="1"/>
          </p:cNvSpPr>
          <p:nvPr>
            <p:ph type="ftr" sz="quarter" idx="12"/>
          </p:nvPr>
        </p:nvSpPr>
        <p:spPr/>
        <p:txBody>
          <a:bodyPr/>
          <a:lstStyle/>
          <a:p>
            <a:pPr>
              <a:defRPr/>
            </a:pPr>
            <a:r>
              <a:rPr lang="es-CO"/>
              <a:t>Ing-Sonia Godoy H</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63" y="214313"/>
            <a:ext cx="7467600" cy="928687"/>
          </a:xfrm>
        </p:spPr>
        <p:txBody>
          <a:bodyPr/>
          <a:lstStyle/>
          <a:p>
            <a:pPr algn="ctr" eaLnBrk="1" fontAlgn="auto" hangingPunct="1">
              <a:spcAft>
                <a:spcPts val="0"/>
              </a:spcAft>
              <a:defRPr/>
            </a:pPr>
            <a:r>
              <a:rPr lang="es-CO" dirty="0" smtClean="0">
                <a:solidFill>
                  <a:srgbClr val="FF0000"/>
                </a:solidFill>
              </a:rPr>
              <a:t>CAPAS</a:t>
            </a:r>
            <a:endParaRPr lang="es-CO" dirty="0">
              <a:solidFill>
                <a:srgbClr val="FF0000"/>
              </a:solidFill>
            </a:endParaRPr>
          </a:p>
        </p:txBody>
      </p:sp>
      <p:graphicFrame>
        <p:nvGraphicFramePr>
          <p:cNvPr id="4" name="3 Marcador de contenido"/>
          <p:cNvGraphicFramePr>
            <a:graphicFrameLocks noGrp="1"/>
          </p:cNvGraphicFramePr>
          <p:nvPr>
            <p:ph sz="quarter" idx="1"/>
          </p:nvPr>
        </p:nvGraphicFramePr>
        <p:xfrm>
          <a:off x="785786" y="1214422"/>
          <a:ext cx="7467600" cy="52594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p:nvPr/>
        </p:nvSpPr>
        <p:spPr>
          <a:xfrm>
            <a:off x="5857875" y="5000625"/>
            <a:ext cx="2500313" cy="1311275"/>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a:lnSpc>
                <a:spcPct val="80000"/>
              </a:lnSpc>
              <a:defRPr/>
            </a:pPr>
            <a:r>
              <a:rPr lang="es-ES" sz="1200" dirty="0"/>
              <a:t>Colección de métodos para resolver un tipo de problemas</a:t>
            </a:r>
          </a:p>
          <a:p>
            <a:pPr>
              <a:lnSpc>
                <a:spcPct val="80000"/>
              </a:lnSpc>
              <a:defRPr/>
            </a:pPr>
            <a:r>
              <a:rPr lang="es-ES" sz="1200" dirty="0"/>
              <a:t>Descompone el proceso de desarrollo en actividades y proporciona los métodos adecuados para llevar a cabo dichas actividades</a:t>
            </a:r>
          </a:p>
          <a:p>
            <a:pPr fontAlgn="auto">
              <a:spcBef>
                <a:spcPts val="0"/>
              </a:spcBef>
              <a:spcAft>
                <a:spcPts val="0"/>
              </a:spcAft>
              <a:defRPr/>
            </a:pPr>
            <a:endParaRPr lang="es-CO" sz="1200" dirty="0"/>
          </a:p>
        </p:txBody>
      </p:sp>
      <p:sp>
        <p:nvSpPr>
          <p:cNvPr id="6" name="5 Marcador de pie de página"/>
          <p:cNvSpPr>
            <a:spLocks noGrp="1"/>
          </p:cNvSpPr>
          <p:nvPr>
            <p:ph type="ftr" sz="quarter" idx="12"/>
          </p:nvPr>
        </p:nvSpPr>
        <p:spPr/>
        <p:txBody>
          <a:bodyPr/>
          <a:lstStyle/>
          <a:p>
            <a:pPr>
              <a:defRPr/>
            </a:pPr>
            <a:r>
              <a:rPr lang="es-CO"/>
              <a:t>Ing-Sonia Godoy H</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CO" dirty="0" smtClean="0"/>
              <a:t>CONCLUSIONES</a:t>
            </a:r>
            <a:endParaRPr lang="es-CO" dirty="0"/>
          </a:p>
        </p:txBody>
      </p:sp>
      <p:graphicFrame>
        <p:nvGraphicFramePr>
          <p:cNvPr id="4" name="3 Marcador de contenido"/>
          <p:cNvGraphicFramePr>
            <a:graphicFrameLocks noGrp="1"/>
          </p:cNvGraphicFramePr>
          <p:nvPr>
            <p:ph sz="quarter" idx="1"/>
          </p:nvPr>
        </p:nvGraphicFramePr>
        <p:xfrm>
          <a:off x="457200" y="1600200"/>
          <a:ext cx="7467600" cy="4873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Marcador de pie de página"/>
          <p:cNvSpPr>
            <a:spLocks noGrp="1"/>
          </p:cNvSpPr>
          <p:nvPr>
            <p:ph type="ftr" sz="quarter" idx="12"/>
          </p:nvPr>
        </p:nvSpPr>
        <p:spPr/>
        <p:txBody>
          <a:bodyPr/>
          <a:lstStyle/>
          <a:p>
            <a:pPr>
              <a:defRPr/>
            </a:pPr>
            <a:r>
              <a:rPr lang="es-CO"/>
              <a:t>Ing-Sonia Godoy H</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735013" y="620713"/>
            <a:ext cx="8229600" cy="288925"/>
          </a:xfrm>
        </p:spPr>
        <p:txBody>
          <a:bodyPr>
            <a:normAutofit fontScale="90000"/>
          </a:bodyPr>
          <a:lstStyle/>
          <a:p>
            <a:pPr algn="r" eaLnBrk="1" hangingPunct="1">
              <a:defRPr/>
            </a:pPr>
            <a:r>
              <a:rPr lang="es-ES" smtClean="0">
                <a:solidFill>
                  <a:srgbClr val="3864A5"/>
                </a:solidFill>
              </a:rPr>
              <a:t>Introducción Ingeniería del Software</a:t>
            </a:r>
          </a:p>
        </p:txBody>
      </p:sp>
      <p:sp>
        <p:nvSpPr>
          <p:cNvPr id="10243" name="Rectangle 3"/>
          <p:cNvSpPr>
            <a:spLocks noChangeArrowheads="1"/>
          </p:cNvSpPr>
          <p:nvPr/>
        </p:nvSpPr>
        <p:spPr bwMode="auto">
          <a:xfrm>
            <a:off x="755650" y="1341438"/>
            <a:ext cx="8066088" cy="287337"/>
          </a:xfrm>
          <a:prstGeom prst="rect">
            <a:avLst/>
          </a:prstGeom>
          <a:solidFill>
            <a:srgbClr val="3864A5"/>
          </a:solidFill>
          <a:ln w="9525" algn="ctr">
            <a:noFill/>
            <a:miter lim="800000"/>
            <a:headEnd/>
            <a:tailEnd/>
          </a:ln>
          <a:effectLst>
            <a:outerShdw dist="71842" dir="2700000" algn="ctr" rotWithShape="0">
              <a:srgbClr val="C0C0C0">
                <a:alpha val="50000"/>
              </a:srgbClr>
            </a:outerShdw>
          </a:effectLst>
        </p:spPr>
        <p:txBody>
          <a:bodyPr wrap="none" anchor="ctr"/>
          <a:lstStyle/>
          <a:p>
            <a:pPr>
              <a:defRPr/>
            </a:pPr>
            <a:r>
              <a:rPr lang="es-ES" b="1">
                <a:solidFill>
                  <a:schemeClr val="bg1"/>
                </a:solidFill>
                <a:latin typeface="Verdana" pitchFamily="34" charset="0"/>
              </a:rPr>
              <a:t>Crisis de software</a:t>
            </a:r>
          </a:p>
        </p:txBody>
      </p:sp>
      <p:grpSp>
        <p:nvGrpSpPr>
          <p:cNvPr id="10244" name="Group 4"/>
          <p:cNvGrpSpPr>
            <a:grpSpLocks/>
          </p:cNvGrpSpPr>
          <p:nvPr/>
        </p:nvGrpSpPr>
        <p:grpSpPr bwMode="auto">
          <a:xfrm>
            <a:off x="1042988" y="3309938"/>
            <a:ext cx="768350" cy="319087"/>
            <a:chOff x="587" y="1392"/>
            <a:chExt cx="281" cy="201"/>
          </a:xfrm>
        </p:grpSpPr>
        <p:sp>
          <p:nvSpPr>
            <p:cNvPr id="10352" name="AutoShape 5"/>
            <p:cNvSpPr>
              <a:spLocks noChangeArrowheads="1"/>
            </p:cNvSpPr>
            <p:nvPr/>
          </p:nvSpPr>
          <p:spPr bwMode="auto">
            <a:xfrm>
              <a:off x="587" y="1435"/>
              <a:ext cx="281" cy="115"/>
            </a:xfrm>
            <a:prstGeom prst="roundRect">
              <a:avLst>
                <a:gd name="adj" fmla="val 875"/>
              </a:avLst>
            </a:prstGeom>
            <a:noFill/>
            <a:ln w="9525">
              <a:noFill/>
              <a:round/>
              <a:headEnd/>
              <a:tailEnd/>
            </a:ln>
          </p:spPr>
          <p:txBody>
            <a:bodyPr wrap="none" anchor="ctr"/>
            <a:lstStyle/>
            <a:p>
              <a:endParaRPr lang="es-ES"/>
            </a:p>
          </p:txBody>
        </p:sp>
        <p:grpSp>
          <p:nvGrpSpPr>
            <p:cNvPr id="10353" name="Group 6"/>
            <p:cNvGrpSpPr>
              <a:grpSpLocks/>
            </p:cNvGrpSpPr>
            <p:nvPr/>
          </p:nvGrpSpPr>
          <p:grpSpPr bwMode="auto">
            <a:xfrm>
              <a:off x="587" y="1392"/>
              <a:ext cx="279" cy="201"/>
              <a:chOff x="587" y="1392"/>
              <a:chExt cx="279" cy="201"/>
            </a:xfrm>
          </p:grpSpPr>
          <p:sp>
            <p:nvSpPr>
              <p:cNvPr id="10354" name="AutoShape 7"/>
              <p:cNvSpPr>
                <a:spLocks noChangeArrowheads="1"/>
              </p:cNvSpPr>
              <p:nvPr/>
            </p:nvSpPr>
            <p:spPr bwMode="auto">
              <a:xfrm>
                <a:off x="587" y="1435"/>
                <a:ext cx="279" cy="115"/>
              </a:xfrm>
              <a:prstGeom prst="roundRect">
                <a:avLst>
                  <a:gd name="adj" fmla="val 875"/>
                </a:avLst>
              </a:prstGeom>
              <a:noFill/>
              <a:ln w="9525">
                <a:noFill/>
                <a:round/>
                <a:headEnd/>
                <a:tailEnd/>
              </a:ln>
            </p:spPr>
            <p:txBody>
              <a:bodyPr wrap="none" anchor="ctr"/>
              <a:lstStyle/>
              <a:p>
                <a:endParaRPr lang="es-ES"/>
              </a:p>
            </p:txBody>
          </p:sp>
          <p:sp>
            <p:nvSpPr>
              <p:cNvPr id="10355" name="Text Box 8"/>
              <p:cNvSpPr txBox="1">
                <a:spLocks noChangeArrowheads="1"/>
              </p:cNvSpPr>
              <p:nvPr/>
            </p:nvSpPr>
            <p:spPr bwMode="auto">
              <a:xfrm>
                <a:off x="587" y="1392"/>
                <a:ext cx="279" cy="201"/>
              </a:xfrm>
              <a:prstGeom prst="rect">
                <a:avLst/>
              </a:prstGeom>
              <a:noFill/>
              <a:ln w="9525">
                <a:noFill/>
                <a:miter lim="800000"/>
                <a:headEnd/>
                <a:tailEnd/>
              </a:ln>
            </p:spPr>
            <p:txBody>
              <a:bodyPr lIns="90000" tIns="46800" rIns="90000" bIns="46800" anchor="ctr" anchorCtr="1">
                <a:spAutoFit/>
              </a:bodyPr>
              <a:lstStyle/>
              <a:p>
                <a:pPr algn="ctr">
                  <a:lnSpc>
                    <a:spcPct val="93000"/>
                  </a:lnSpc>
                  <a:buClr>
                    <a:srgbClr val="000000"/>
                  </a:buClr>
                  <a:buSzPct val="100000"/>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5F5F5F"/>
                    </a:solidFill>
                  </a:rPr>
                  <a:t>2000</a:t>
                </a:r>
              </a:p>
            </p:txBody>
          </p:sp>
        </p:grpSp>
      </p:grpSp>
      <p:grpSp>
        <p:nvGrpSpPr>
          <p:cNvPr id="10245" name="Group 9"/>
          <p:cNvGrpSpPr>
            <a:grpSpLocks/>
          </p:cNvGrpSpPr>
          <p:nvPr/>
        </p:nvGrpSpPr>
        <p:grpSpPr bwMode="auto">
          <a:xfrm>
            <a:off x="1042988" y="3887788"/>
            <a:ext cx="779462" cy="319087"/>
            <a:chOff x="581" y="1840"/>
            <a:chExt cx="294" cy="201"/>
          </a:xfrm>
        </p:grpSpPr>
        <p:sp>
          <p:nvSpPr>
            <p:cNvPr id="10348" name="AutoShape 10"/>
            <p:cNvSpPr>
              <a:spLocks noChangeArrowheads="1"/>
            </p:cNvSpPr>
            <p:nvPr/>
          </p:nvSpPr>
          <p:spPr bwMode="auto">
            <a:xfrm>
              <a:off x="581" y="1883"/>
              <a:ext cx="294" cy="114"/>
            </a:xfrm>
            <a:prstGeom prst="roundRect">
              <a:avLst>
                <a:gd name="adj" fmla="val 875"/>
              </a:avLst>
            </a:prstGeom>
            <a:noFill/>
            <a:ln w="9525">
              <a:noFill/>
              <a:round/>
              <a:headEnd/>
              <a:tailEnd/>
            </a:ln>
          </p:spPr>
          <p:txBody>
            <a:bodyPr wrap="none" anchor="ctr"/>
            <a:lstStyle/>
            <a:p>
              <a:endParaRPr lang="es-ES"/>
            </a:p>
          </p:txBody>
        </p:sp>
        <p:grpSp>
          <p:nvGrpSpPr>
            <p:cNvPr id="10349" name="Group 11"/>
            <p:cNvGrpSpPr>
              <a:grpSpLocks/>
            </p:cNvGrpSpPr>
            <p:nvPr/>
          </p:nvGrpSpPr>
          <p:grpSpPr bwMode="auto">
            <a:xfrm>
              <a:off x="581" y="1840"/>
              <a:ext cx="292" cy="201"/>
              <a:chOff x="581" y="1840"/>
              <a:chExt cx="292" cy="201"/>
            </a:xfrm>
          </p:grpSpPr>
          <p:sp>
            <p:nvSpPr>
              <p:cNvPr id="10350" name="AutoShape 12"/>
              <p:cNvSpPr>
                <a:spLocks noChangeArrowheads="1"/>
              </p:cNvSpPr>
              <p:nvPr/>
            </p:nvSpPr>
            <p:spPr bwMode="auto">
              <a:xfrm>
                <a:off x="581" y="1883"/>
                <a:ext cx="292" cy="114"/>
              </a:xfrm>
              <a:prstGeom prst="roundRect">
                <a:avLst>
                  <a:gd name="adj" fmla="val 875"/>
                </a:avLst>
              </a:prstGeom>
              <a:noFill/>
              <a:ln w="9525">
                <a:noFill/>
                <a:round/>
                <a:headEnd/>
                <a:tailEnd/>
              </a:ln>
            </p:spPr>
            <p:txBody>
              <a:bodyPr wrap="none" anchor="ctr"/>
              <a:lstStyle/>
              <a:p>
                <a:endParaRPr lang="es-ES"/>
              </a:p>
            </p:txBody>
          </p:sp>
          <p:sp>
            <p:nvSpPr>
              <p:cNvPr id="10351" name="Text Box 13"/>
              <p:cNvSpPr txBox="1">
                <a:spLocks noChangeArrowheads="1"/>
              </p:cNvSpPr>
              <p:nvPr/>
            </p:nvSpPr>
            <p:spPr bwMode="auto">
              <a:xfrm>
                <a:off x="581" y="1840"/>
                <a:ext cx="292" cy="201"/>
              </a:xfrm>
              <a:prstGeom prst="rect">
                <a:avLst/>
              </a:prstGeom>
              <a:noFill/>
              <a:ln w="9525">
                <a:noFill/>
                <a:miter lim="800000"/>
                <a:headEnd/>
                <a:tailEnd/>
              </a:ln>
            </p:spPr>
            <p:txBody>
              <a:bodyPr lIns="90000" tIns="46800" rIns="90000" bIns="46800" anchor="ctr" anchorCtr="1">
                <a:spAutoFit/>
              </a:bodyPr>
              <a:lstStyle/>
              <a:p>
                <a:pPr algn="ctr">
                  <a:lnSpc>
                    <a:spcPct val="93000"/>
                  </a:lnSpc>
                  <a:buClr>
                    <a:srgbClr val="000000"/>
                  </a:buClr>
                  <a:buSzPct val="100000"/>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5F5F5F"/>
                    </a:solidFill>
                  </a:rPr>
                  <a:t>1998</a:t>
                </a:r>
              </a:p>
            </p:txBody>
          </p:sp>
        </p:grpSp>
      </p:grpSp>
      <p:grpSp>
        <p:nvGrpSpPr>
          <p:cNvPr id="10246" name="Group 14"/>
          <p:cNvGrpSpPr>
            <a:grpSpLocks/>
          </p:cNvGrpSpPr>
          <p:nvPr/>
        </p:nvGrpSpPr>
        <p:grpSpPr bwMode="auto">
          <a:xfrm>
            <a:off x="1042988" y="4451350"/>
            <a:ext cx="809625" cy="319088"/>
            <a:chOff x="561" y="2292"/>
            <a:chExt cx="333" cy="201"/>
          </a:xfrm>
        </p:grpSpPr>
        <p:sp>
          <p:nvSpPr>
            <p:cNvPr id="10344" name="AutoShape 15"/>
            <p:cNvSpPr>
              <a:spLocks noChangeArrowheads="1"/>
            </p:cNvSpPr>
            <p:nvPr/>
          </p:nvSpPr>
          <p:spPr bwMode="auto">
            <a:xfrm>
              <a:off x="561" y="2335"/>
              <a:ext cx="333" cy="114"/>
            </a:xfrm>
            <a:prstGeom prst="roundRect">
              <a:avLst>
                <a:gd name="adj" fmla="val 875"/>
              </a:avLst>
            </a:prstGeom>
            <a:noFill/>
            <a:ln w="9525">
              <a:noFill/>
              <a:round/>
              <a:headEnd/>
              <a:tailEnd/>
            </a:ln>
          </p:spPr>
          <p:txBody>
            <a:bodyPr wrap="none" anchor="ctr"/>
            <a:lstStyle/>
            <a:p>
              <a:endParaRPr lang="es-ES"/>
            </a:p>
          </p:txBody>
        </p:sp>
        <p:grpSp>
          <p:nvGrpSpPr>
            <p:cNvPr id="10345" name="Group 16"/>
            <p:cNvGrpSpPr>
              <a:grpSpLocks/>
            </p:cNvGrpSpPr>
            <p:nvPr/>
          </p:nvGrpSpPr>
          <p:grpSpPr bwMode="auto">
            <a:xfrm>
              <a:off x="561" y="2292"/>
              <a:ext cx="331" cy="201"/>
              <a:chOff x="561" y="2292"/>
              <a:chExt cx="331" cy="201"/>
            </a:xfrm>
          </p:grpSpPr>
          <p:sp>
            <p:nvSpPr>
              <p:cNvPr id="10346" name="AutoShape 17"/>
              <p:cNvSpPr>
                <a:spLocks noChangeArrowheads="1"/>
              </p:cNvSpPr>
              <p:nvPr/>
            </p:nvSpPr>
            <p:spPr bwMode="auto">
              <a:xfrm>
                <a:off x="561" y="2335"/>
                <a:ext cx="331" cy="114"/>
              </a:xfrm>
              <a:prstGeom prst="roundRect">
                <a:avLst>
                  <a:gd name="adj" fmla="val 875"/>
                </a:avLst>
              </a:prstGeom>
              <a:noFill/>
              <a:ln w="9525">
                <a:noFill/>
                <a:round/>
                <a:headEnd/>
                <a:tailEnd/>
              </a:ln>
            </p:spPr>
            <p:txBody>
              <a:bodyPr wrap="none" anchor="ctr"/>
              <a:lstStyle/>
              <a:p>
                <a:endParaRPr lang="es-ES"/>
              </a:p>
            </p:txBody>
          </p:sp>
          <p:sp>
            <p:nvSpPr>
              <p:cNvPr id="10347" name="Text Box 18"/>
              <p:cNvSpPr txBox="1">
                <a:spLocks noChangeArrowheads="1"/>
              </p:cNvSpPr>
              <p:nvPr/>
            </p:nvSpPr>
            <p:spPr bwMode="auto">
              <a:xfrm>
                <a:off x="561" y="2292"/>
                <a:ext cx="331" cy="201"/>
              </a:xfrm>
              <a:prstGeom prst="rect">
                <a:avLst/>
              </a:prstGeom>
              <a:noFill/>
              <a:ln w="9525">
                <a:noFill/>
                <a:miter lim="800000"/>
                <a:headEnd/>
                <a:tailEnd/>
              </a:ln>
            </p:spPr>
            <p:txBody>
              <a:bodyPr lIns="90000" tIns="46800" rIns="90000" bIns="46800" anchor="ctr" anchorCtr="1">
                <a:spAutoFit/>
              </a:bodyPr>
              <a:lstStyle/>
              <a:p>
                <a:pPr algn="ctr">
                  <a:lnSpc>
                    <a:spcPct val="93000"/>
                  </a:lnSpc>
                  <a:buClr>
                    <a:srgbClr val="000000"/>
                  </a:buClr>
                  <a:buSzPct val="100000"/>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5F5F5F"/>
                    </a:solidFill>
                  </a:rPr>
                  <a:t>1995</a:t>
                </a:r>
              </a:p>
            </p:txBody>
          </p:sp>
        </p:grpSp>
      </p:grpSp>
      <p:grpSp>
        <p:nvGrpSpPr>
          <p:cNvPr id="10247" name="Group 19"/>
          <p:cNvGrpSpPr>
            <a:grpSpLocks/>
          </p:cNvGrpSpPr>
          <p:nvPr/>
        </p:nvGrpSpPr>
        <p:grpSpPr bwMode="auto">
          <a:xfrm>
            <a:off x="1042988" y="4967288"/>
            <a:ext cx="771525" cy="319087"/>
            <a:chOff x="585" y="2745"/>
            <a:chExt cx="285" cy="201"/>
          </a:xfrm>
        </p:grpSpPr>
        <p:sp>
          <p:nvSpPr>
            <p:cNvPr id="10340" name="AutoShape 20"/>
            <p:cNvSpPr>
              <a:spLocks noChangeArrowheads="1"/>
            </p:cNvSpPr>
            <p:nvPr/>
          </p:nvSpPr>
          <p:spPr bwMode="auto">
            <a:xfrm>
              <a:off x="585" y="2789"/>
              <a:ext cx="285" cy="114"/>
            </a:xfrm>
            <a:prstGeom prst="roundRect">
              <a:avLst>
                <a:gd name="adj" fmla="val 875"/>
              </a:avLst>
            </a:prstGeom>
            <a:noFill/>
            <a:ln w="9525">
              <a:noFill/>
              <a:round/>
              <a:headEnd/>
              <a:tailEnd/>
            </a:ln>
          </p:spPr>
          <p:txBody>
            <a:bodyPr wrap="none" anchor="ctr"/>
            <a:lstStyle/>
            <a:p>
              <a:endParaRPr lang="es-ES"/>
            </a:p>
          </p:txBody>
        </p:sp>
        <p:grpSp>
          <p:nvGrpSpPr>
            <p:cNvPr id="10341" name="Group 21"/>
            <p:cNvGrpSpPr>
              <a:grpSpLocks/>
            </p:cNvGrpSpPr>
            <p:nvPr/>
          </p:nvGrpSpPr>
          <p:grpSpPr bwMode="auto">
            <a:xfrm>
              <a:off x="585" y="2745"/>
              <a:ext cx="283" cy="201"/>
              <a:chOff x="585" y="2745"/>
              <a:chExt cx="283" cy="201"/>
            </a:xfrm>
          </p:grpSpPr>
          <p:sp>
            <p:nvSpPr>
              <p:cNvPr id="10342" name="AutoShape 22"/>
              <p:cNvSpPr>
                <a:spLocks noChangeArrowheads="1"/>
              </p:cNvSpPr>
              <p:nvPr/>
            </p:nvSpPr>
            <p:spPr bwMode="auto">
              <a:xfrm>
                <a:off x="585" y="2789"/>
                <a:ext cx="283" cy="114"/>
              </a:xfrm>
              <a:prstGeom prst="roundRect">
                <a:avLst>
                  <a:gd name="adj" fmla="val 875"/>
                </a:avLst>
              </a:prstGeom>
              <a:noFill/>
              <a:ln w="9525">
                <a:noFill/>
                <a:round/>
                <a:headEnd/>
                <a:tailEnd/>
              </a:ln>
            </p:spPr>
            <p:txBody>
              <a:bodyPr wrap="none" anchor="ctr"/>
              <a:lstStyle/>
              <a:p>
                <a:endParaRPr lang="es-ES"/>
              </a:p>
            </p:txBody>
          </p:sp>
          <p:sp>
            <p:nvSpPr>
              <p:cNvPr id="10343" name="Text Box 23"/>
              <p:cNvSpPr txBox="1">
                <a:spLocks noChangeArrowheads="1"/>
              </p:cNvSpPr>
              <p:nvPr/>
            </p:nvSpPr>
            <p:spPr bwMode="auto">
              <a:xfrm>
                <a:off x="585" y="2745"/>
                <a:ext cx="283" cy="201"/>
              </a:xfrm>
              <a:prstGeom prst="rect">
                <a:avLst/>
              </a:prstGeom>
              <a:noFill/>
              <a:ln w="9525">
                <a:noFill/>
                <a:miter lim="800000"/>
                <a:headEnd/>
                <a:tailEnd/>
              </a:ln>
            </p:spPr>
            <p:txBody>
              <a:bodyPr lIns="90000" tIns="46800" rIns="90000" bIns="46800" anchor="ctr" anchorCtr="1">
                <a:spAutoFit/>
              </a:bodyPr>
              <a:lstStyle/>
              <a:p>
                <a:pPr algn="ctr">
                  <a:lnSpc>
                    <a:spcPct val="93000"/>
                  </a:lnSpc>
                  <a:buClr>
                    <a:srgbClr val="000000"/>
                  </a:buClr>
                  <a:buSzPct val="100000"/>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5F5F5F"/>
                    </a:solidFill>
                  </a:rPr>
                  <a:t>1994</a:t>
                </a:r>
              </a:p>
            </p:txBody>
          </p:sp>
        </p:grpSp>
      </p:grpSp>
      <p:grpSp>
        <p:nvGrpSpPr>
          <p:cNvPr id="10248" name="Group 24"/>
          <p:cNvGrpSpPr>
            <a:grpSpLocks/>
          </p:cNvGrpSpPr>
          <p:nvPr/>
        </p:nvGrpSpPr>
        <p:grpSpPr bwMode="auto">
          <a:xfrm>
            <a:off x="6888163" y="3224213"/>
            <a:ext cx="1671637" cy="420687"/>
            <a:chOff x="4067" y="1301"/>
            <a:chExt cx="1053" cy="357"/>
          </a:xfrm>
        </p:grpSpPr>
        <p:sp>
          <p:nvSpPr>
            <p:cNvPr id="10336" name="AutoShape 25"/>
            <p:cNvSpPr>
              <a:spLocks noChangeArrowheads="1"/>
            </p:cNvSpPr>
            <p:nvPr/>
          </p:nvSpPr>
          <p:spPr bwMode="auto">
            <a:xfrm>
              <a:off x="4067" y="1301"/>
              <a:ext cx="1053" cy="357"/>
            </a:xfrm>
            <a:prstGeom prst="roundRect">
              <a:avLst>
                <a:gd name="adj" fmla="val 278"/>
              </a:avLst>
            </a:prstGeom>
            <a:solidFill>
              <a:srgbClr val="00CC99"/>
            </a:solidFill>
            <a:ln w="9525">
              <a:noFill/>
              <a:round/>
              <a:headEnd/>
              <a:tailEnd/>
            </a:ln>
            <a:effectLst>
              <a:prstShdw prst="shdw17" dist="17961" dir="2700000">
                <a:srgbClr val="007A5C"/>
              </a:prstShdw>
            </a:effectLst>
          </p:spPr>
          <p:txBody>
            <a:bodyPr wrap="none" anchor="ctr"/>
            <a:lstStyle/>
            <a:p>
              <a:endParaRPr lang="es-ES"/>
            </a:p>
          </p:txBody>
        </p:sp>
        <p:grpSp>
          <p:nvGrpSpPr>
            <p:cNvPr id="10337" name="Group 26"/>
            <p:cNvGrpSpPr>
              <a:grpSpLocks/>
            </p:cNvGrpSpPr>
            <p:nvPr/>
          </p:nvGrpSpPr>
          <p:grpSpPr bwMode="auto">
            <a:xfrm>
              <a:off x="4067" y="1301"/>
              <a:ext cx="1051" cy="355"/>
              <a:chOff x="4067" y="1301"/>
              <a:chExt cx="1051" cy="355"/>
            </a:xfrm>
          </p:grpSpPr>
          <p:sp>
            <p:nvSpPr>
              <p:cNvPr id="10338" name="AutoShape 27"/>
              <p:cNvSpPr>
                <a:spLocks noChangeArrowheads="1"/>
              </p:cNvSpPr>
              <p:nvPr/>
            </p:nvSpPr>
            <p:spPr bwMode="auto">
              <a:xfrm>
                <a:off x="4067" y="1301"/>
                <a:ext cx="1051" cy="355"/>
              </a:xfrm>
              <a:prstGeom prst="roundRect">
                <a:avLst>
                  <a:gd name="adj" fmla="val 282"/>
                </a:avLst>
              </a:prstGeom>
              <a:noFill/>
              <a:ln w="9525">
                <a:noFill/>
                <a:round/>
                <a:headEnd/>
                <a:tailEnd/>
              </a:ln>
            </p:spPr>
            <p:txBody>
              <a:bodyPr wrap="none" anchor="ctr"/>
              <a:lstStyle/>
              <a:p>
                <a:endParaRPr lang="es-ES"/>
              </a:p>
            </p:txBody>
          </p:sp>
          <p:sp>
            <p:nvSpPr>
              <p:cNvPr id="10339" name="Text Box 28"/>
              <p:cNvSpPr txBox="1">
                <a:spLocks noChangeArrowheads="1"/>
              </p:cNvSpPr>
              <p:nvPr/>
            </p:nvSpPr>
            <p:spPr bwMode="auto">
              <a:xfrm>
                <a:off x="4067" y="1344"/>
                <a:ext cx="1051" cy="270"/>
              </a:xfrm>
              <a:prstGeom prst="rect">
                <a:avLst/>
              </a:prstGeom>
              <a:noFill/>
              <a:ln w="9525">
                <a:noFill/>
                <a:miter lim="800000"/>
                <a:headEnd/>
                <a:tailEnd/>
              </a:ln>
            </p:spPr>
            <p:txBody>
              <a:bodyPr lIns="90000" tIns="46800" rIns="90000" bIns="46800" anchor="ctr">
                <a:spAutoFit/>
              </a:bodyPr>
              <a:lstStyle/>
              <a:p>
                <a:pPr algn="ctr">
                  <a:lnSpc>
                    <a:spcPct val="93000"/>
                  </a:lnSpc>
                  <a:buClr>
                    <a:srgbClr val="000000"/>
                  </a:buClr>
                  <a:buSzPct val="100000"/>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5F5F5F"/>
                    </a:solidFill>
                  </a:rPr>
                  <a:t>28%</a:t>
                </a:r>
              </a:p>
            </p:txBody>
          </p:sp>
        </p:grpSp>
      </p:grpSp>
      <p:grpSp>
        <p:nvGrpSpPr>
          <p:cNvPr id="10249" name="Group 29"/>
          <p:cNvGrpSpPr>
            <a:grpSpLocks/>
          </p:cNvGrpSpPr>
          <p:nvPr/>
        </p:nvGrpSpPr>
        <p:grpSpPr bwMode="auto">
          <a:xfrm>
            <a:off x="1930400" y="3224213"/>
            <a:ext cx="1443038" cy="420687"/>
            <a:chOff x="944" y="1301"/>
            <a:chExt cx="909" cy="357"/>
          </a:xfrm>
        </p:grpSpPr>
        <p:sp>
          <p:nvSpPr>
            <p:cNvPr id="10332" name="AutoShape 30"/>
            <p:cNvSpPr>
              <a:spLocks noChangeArrowheads="1"/>
            </p:cNvSpPr>
            <p:nvPr/>
          </p:nvSpPr>
          <p:spPr bwMode="auto">
            <a:xfrm>
              <a:off x="944" y="1301"/>
              <a:ext cx="909" cy="357"/>
            </a:xfrm>
            <a:prstGeom prst="roundRect">
              <a:avLst>
                <a:gd name="adj" fmla="val 278"/>
              </a:avLst>
            </a:prstGeom>
            <a:solidFill>
              <a:srgbClr val="FF0000"/>
            </a:solidFill>
            <a:ln w="9525">
              <a:noFill/>
              <a:round/>
              <a:headEnd/>
              <a:tailEnd/>
            </a:ln>
            <a:effectLst>
              <a:prstShdw prst="shdw17" dist="17961" dir="2700000">
                <a:srgbClr val="990000"/>
              </a:prstShdw>
            </a:effectLst>
          </p:spPr>
          <p:txBody>
            <a:bodyPr wrap="none" anchor="ctr"/>
            <a:lstStyle/>
            <a:p>
              <a:endParaRPr lang="es-ES"/>
            </a:p>
          </p:txBody>
        </p:sp>
        <p:grpSp>
          <p:nvGrpSpPr>
            <p:cNvPr id="10333" name="Group 31"/>
            <p:cNvGrpSpPr>
              <a:grpSpLocks/>
            </p:cNvGrpSpPr>
            <p:nvPr/>
          </p:nvGrpSpPr>
          <p:grpSpPr bwMode="auto">
            <a:xfrm>
              <a:off x="944" y="1301"/>
              <a:ext cx="907" cy="355"/>
              <a:chOff x="944" y="1301"/>
              <a:chExt cx="907" cy="355"/>
            </a:xfrm>
          </p:grpSpPr>
          <p:sp>
            <p:nvSpPr>
              <p:cNvPr id="10334" name="AutoShape 32"/>
              <p:cNvSpPr>
                <a:spLocks noChangeArrowheads="1"/>
              </p:cNvSpPr>
              <p:nvPr/>
            </p:nvSpPr>
            <p:spPr bwMode="auto">
              <a:xfrm>
                <a:off x="944" y="1301"/>
                <a:ext cx="907" cy="355"/>
              </a:xfrm>
              <a:prstGeom prst="roundRect">
                <a:avLst>
                  <a:gd name="adj" fmla="val 282"/>
                </a:avLst>
              </a:prstGeom>
              <a:noFill/>
              <a:ln w="9525">
                <a:noFill/>
                <a:round/>
                <a:headEnd/>
                <a:tailEnd/>
              </a:ln>
            </p:spPr>
            <p:txBody>
              <a:bodyPr wrap="none" anchor="ctr"/>
              <a:lstStyle/>
              <a:p>
                <a:endParaRPr lang="es-ES"/>
              </a:p>
            </p:txBody>
          </p:sp>
          <p:sp>
            <p:nvSpPr>
              <p:cNvPr id="10335" name="Text Box 33"/>
              <p:cNvSpPr txBox="1">
                <a:spLocks noChangeArrowheads="1"/>
              </p:cNvSpPr>
              <p:nvPr/>
            </p:nvSpPr>
            <p:spPr bwMode="auto">
              <a:xfrm>
                <a:off x="944" y="1344"/>
                <a:ext cx="907" cy="270"/>
              </a:xfrm>
              <a:prstGeom prst="rect">
                <a:avLst/>
              </a:prstGeom>
              <a:noFill/>
              <a:ln w="9525">
                <a:noFill/>
                <a:miter lim="800000"/>
                <a:headEnd/>
                <a:tailEnd/>
              </a:ln>
            </p:spPr>
            <p:txBody>
              <a:bodyPr lIns="90000" tIns="46800" rIns="90000" bIns="46800" anchor="ctr">
                <a:spAutoFit/>
              </a:bodyPr>
              <a:lstStyle/>
              <a:p>
                <a:pPr algn="ctr">
                  <a:lnSpc>
                    <a:spcPct val="93000"/>
                  </a:lnSpc>
                  <a:buClr>
                    <a:srgbClr val="000000"/>
                  </a:buClr>
                  <a:buSzPct val="100000"/>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5F5F5F"/>
                    </a:solidFill>
                  </a:rPr>
                  <a:t>23%</a:t>
                </a:r>
              </a:p>
            </p:txBody>
          </p:sp>
        </p:grpSp>
      </p:grpSp>
      <p:grpSp>
        <p:nvGrpSpPr>
          <p:cNvPr id="10250" name="Group 34"/>
          <p:cNvGrpSpPr>
            <a:grpSpLocks/>
          </p:cNvGrpSpPr>
          <p:nvPr/>
        </p:nvGrpSpPr>
        <p:grpSpPr bwMode="auto">
          <a:xfrm>
            <a:off x="3375025" y="3224213"/>
            <a:ext cx="3506788" cy="420687"/>
            <a:chOff x="1854" y="1301"/>
            <a:chExt cx="2209" cy="357"/>
          </a:xfrm>
        </p:grpSpPr>
        <p:sp>
          <p:nvSpPr>
            <p:cNvPr id="10328" name="AutoShape 35"/>
            <p:cNvSpPr>
              <a:spLocks noChangeArrowheads="1"/>
            </p:cNvSpPr>
            <p:nvPr/>
          </p:nvSpPr>
          <p:spPr bwMode="auto">
            <a:xfrm>
              <a:off x="1854" y="1301"/>
              <a:ext cx="2209" cy="357"/>
            </a:xfrm>
            <a:prstGeom prst="roundRect">
              <a:avLst>
                <a:gd name="adj" fmla="val 278"/>
              </a:avLst>
            </a:prstGeom>
            <a:solidFill>
              <a:srgbClr val="FFFF00"/>
            </a:solidFill>
            <a:ln w="9525">
              <a:noFill/>
              <a:round/>
              <a:headEnd/>
              <a:tailEnd/>
            </a:ln>
            <a:effectLst>
              <a:prstShdw prst="shdw17" dist="17961" dir="2700000">
                <a:srgbClr val="999900"/>
              </a:prstShdw>
            </a:effectLst>
          </p:spPr>
          <p:txBody>
            <a:bodyPr wrap="none" anchor="ctr"/>
            <a:lstStyle/>
            <a:p>
              <a:endParaRPr lang="es-ES"/>
            </a:p>
          </p:txBody>
        </p:sp>
        <p:grpSp>
          <p:nvGrpSpPr>
            <p:cNvPr id="10329" name="Group 36"/>
            <p:cNvGrpSpPr>
              <a:grpSpLocks/>
            </p:cNvGrpSpPr>
            <p:nvPr/>
          </p:nvGrpSpPr>
          <p:grpSpPr bwMode="auto">
            <a:xfrm>
              <a:off x="1854" y="1301"/>
              <a:ext cx="2207" cy="355"/>
              <a:chOff x="1854" y="1301"/>
              <a:chExt cx="2207" cy="355"/>
            </a:xfrm>
          </p:grpSpPr>
          <p:sp>
            <p:nvSpPr>
              <p:cNvPr id="10330" name="AutoShape 37"/>
              <p:cNvSpPr>
                <a:spLocks noChangeArrowheads="1"/>
              </p:cNvSpPr>
              <p:nvPr/>
            </p:nvSpPr>
            <p:spPr bwMode="auto">
              <a:xfrm>
                <a:off x="1854" y="1301"/>
                <a:ext cx="2207" cy="355"/>
              </a:xfrm>
              <a:prstGeom prst="roundRect">
                <a:avLst>
                  <a:gd name="adj" fmla="val 282"/>
                </a:avLst>
              </a:prstGeom>
              <a:noFill/>
              <a:ln w="9525">
                <a:noFill/>
                <a:round/>
                <a:headEnd/>
                <a:tailEnd/>
              </a:ln>
            </p:spPr>
            <p:txBody>
              <a:bodyPr wrap="none" anchor="ctr"/>
              <a:lstStyle/>
              <a:p>
                <a:endParaRPr lang="es-ES"/>
              </a:p>
            </p:txBody>
          </p:sp>
          <p:sp>
            <p:nvSpPr>
              <p:cNvPr id="10331" name="Text Box 38"/>
              <p:cNvSpPr txBox="1">
                <a:spLocks noChangeArrowheads="1"/>
              </p:cNvSpPr>
              <p:nvPr/>
            </p:nvSpPr>
            <p:spPr bwMode="auto">
              <a:xfrm>
                <a:off x="1854" y="1344"/>
                <a:ext cx="2207" cy="270"/>
              </a:xfrm>
              <a:prstGeom prst="rect">
                <a:avLst/>
              </a:prstGeom>
              <a:noFill/>
              <a:ln w="9525">
                <a:noFill/>
                <a:miter lim="800000"/>
                <a:headEnd/>
                <a:tailEnd/>
              </a:ln>
            </p:spPr>
            <p:txBody>
              <a:bodyPr lIns="90000" tIns="46800" rIns="90000" bIns="46800" anchor="ctr">
                <a:spAutoFit/>
              </a:bodyPr>
              <a:lstStyle/>
              <a:p>
                <a:pPr algn="ctr">
                  <a:lnSpc>
                    <a:spcPct val="93000"/>
                  </a:lnSpc>
                  <a:buClr>
                    <a:srgbClr val="000000"/>
                  </a:buClr>
                  <a:buSzPct val="100000"/>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5F5F5F"/>
                    </a:solidFill>
                  </a:rPr>
                  <a:t>49%</a:t>
                </a:r>
              </a:p>
            </p:txBody>
          </p:sp>
        </p:grpSp>
      </p:grpSp>
      <p:grpSp>
        <p:nvGrpSpPr>
          <p:cNvPr id="10251" name="Group 39"/>
          <p:cNvGrpSpPr>
            <a:grpSpLocks/>
          </p:cNvGrpSpPr>
          <p:nvPr/>
        </p:nvGrpSpPr>
        <p:grpSpPr bwMode="auto">
          <a:xfrm>
            <a:off x="7035800" y="3797300"/>
            <a:ext cx="1519238" cy="423863"/>
            <a:chOff x="4160" y="1757"/>
            <a:chExt cx="957" cy="357"/>
          </a:xfrm>
        </p:grpSpPr>
        <p:sp>
          <p:nvSpPr>
            <p:cNvPr id="10324" name="AutoShape 40"/>
            <p:cNvSpPr>
              <a:spLocks noChangeArrowheads="1"/>
            </p:cNvSpPr>
            <p:nvPr/>
          </p:nvSpPr>
          <p:spPr bwMode="auto">
            <a:xfrm>
              <a:off x="4160" y="1757"/>
              <a:ext cx="957" cy="357"/>
            </a:xfrm>
            <a:prstGeom prst="roundRect">
              <a:avLst>
                <a:gd name="adj" fmla="val 278"/>
              </a:avLst>
            </a:prstGeom>
            <a:solidFill>
              <a:srgbClr val="00CC99"/>
            </a:solidFill>
            <a:ln w="9525">
              <a:noFill/>
              <a:round/>
              <a:headEnd/>
              <a:tailEnd/>
            </a:ln>
            <a:effectLst>
              <a:prstShdw prst="shdw17" dist="17961" dir="2700000">
                <a:srgbClr val="007A5C"/>
              </a:prstShdw>
            </a:effectLst>
          </p:spPr>
          <p:txBody>
            <a:bodyPr wrap="none" anchor="ctr"/>
            <a:lstStyle/>
            <a:p>
              <a:endParaRPr lang="es-ES"/>
            </a:p>
          </p:txBody>
        </p:sp>
        <p:grpSp>
          <p:nvGrpSpPr>
            <p:cNvPr id="10325" name="Group 41"/>
            <p:cNvGrpSpPr>
              <a:grpSpLocks/>
            </p:cNvGrpSpPr>
            <p:nvPr/>
          </p:nvGrpSpPr>
          <p:grpSpPr bwMode="auto">
            <a:xfrm>
              <a:off x="4160" y="1757"/>
              <a:ext cx="955" cy="355"/>
              <a:chOff x="4160" y="1757"/>
              <a:chExt cx="955" cy="355"/>
            </a:xfrm>
          </p:grpSpPr>
          <p:sp>
            <p:nvSpPr>
              <p:cNvPr id="10326" name="AutoShape 42"/>
              <p:cNvSpPr>
                <a:spLocks noChangeArrowheads="1"/>
              </p:cNvSpPr>
              <p:nvPr/>
            </p:nvSpPr>
            <p:spPr bwMode="auto">
              <a:xfrm>
                <a:off x="4160" y="1757"/>
                <a:ext cx="955" cy="355"/>
              </a:xfrm>
              <a:prstGeom prst="roundRect">
                <a:avLst>
                  <a:gd name="adj" fmla="val 282"/>
                </a:avLst>
              </a:prstGeom>
              <a:noFill/>
              <a:ln w="9525">
                <a:noFill/>
                <a:round/>
                <a:headEnd/>
                <a:tailEnd/>
              </a:ln>
            </p:spPr>
            <p:txBody>
              <a:bodyPr wrap="none" anchor="ctr"/>
              <a:lstStyle/>
              <a:p>
                <a:endParaRPr lang="es-ES"/>
              </a:p>
            </p:txBody>
          </p:sp>
          <p:sp>
            <p:nvSpPr>
              <p:cNvPr id="10327" name="Text Box 43"/>
              <p:cNvSpPr txBox="1">
                <a:spLocks noChangeArrowheads="1"/>
              </p:cNvSpPr>
              <p:nvPr/>
            </p:nvSpPr>
            <p:spPr bwMode="auto">
              <a:xfrm>
                <a:off x="4160" y="1801"/>
                <a:ext cx="955" cy="268"/>
              </a:xfrm>
              <a:prstGeom prst="rect">
                <a:avLst/>
              </a:prstGeom>
              <a:noFill/>
              <a:ln w="9525">
                <a:noFill/>
                <a:miter lim="800000"/>
                <a:headEnd/>
                <a:tailEnd/>
              </a:ln>
            </p:spPr>
            <p:txBody>
              <a:bodyPr lIns="90000" tIns="46800" rIns="90000" bIns="46800" anchor="ctr">
                <a:spAutoFit/>
              </a:bodyPr>
              <a:lstStyle/>
              <a:p>
                <a:pPr algn="ctr">
                  <a:lnSpc>
                    <a:spcPct val="93000"/>
                  </a:lnSpc>
                  <a:buClr>
                    <a:srgbClr val="000000"/>
                  </a:buClr>
                  <a:buSzPct val="100000"/>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5F5F5F"/>
                    </a:solidFill>
                  </a:rPr>
                  <a:t>26%</a:t>
                </a:r>
              </a:p>
            </p:txBody>
          </p:sp>
        </p:grpSp>
      </p:grpSp>
      <p:grpSp>
        <p:nvGrpSpPr>
          <p:cNvPr id="10252" name="Group 44"/>
          <p:cNvGrpSpPr>
            <a:grpSpLocks/>
          </p:cNvGrpSpPr>
          <p:nvPr/>
        </p:nvGrpSpPr>
        <p:grpSpPr bwMode="auto">
          <a:xfrm>
            <a:off x="1930400" y="3797300"/>
            <a:ext cx="1747838" cy="423863"/>
            <a:chOff x="944" y="1757"/>
            <a:chExt cx="1101" cy="357"/>
          </a:xfrm>
        </p:grpSpPr>
        <p:sp>
          <p:nvSpPr>
            <p:cNvPr id="10320" name="AutoShape 45"/>
            <p:cNvSpPr>
              <a:spLocks noChangeArrowheads="1"/>
            </p:cNvSpPr>
            <p:nvPr/>
          </p:nvSpPr>
          <p:spPr bwMode="auto">
            <a:xfrm>
              <a:off x="944" y="1757"/>
              <a:ext cx="1101" cy="357"/>
            </a:xfrm>
            <a:prstGeom prst="roundRect">
              <a:avLst>
                <a:gd name="adj" fmla="val 278"/>
              </a:avLst>
            </a:prstGeom>
            <a:solidFill>
              <a:srgbClr val="FF0000"/>
            </a:solidFill>
            <a:ln w="9525">
              <a:noFill/>
              <a:round/>
              <a:headEnd/>
              <a:tailEnd/>
            </a:ln>
            <a:effectLst>
              <a:prstShdw prst="shdw17" dist="17961" dir="2700000">
                <a:srgbClr val="990000"/>
              </a:prstShdw>
            </a:effectLst>
          </p:spPr>
          <p:txBody>
            <a:bodyPr wrap="none" anchor="ctr"/>
            <a:lstStyle/>
            <a:p>
              <a:endParaRPr lang="es-ES"/>
            </a:p>
          </p:txBody>
        </p:sp>
        <p:grpSp>
          <p:nvGrpSpPr>
            <p:cNvPr id="10321" name="Group 46"/>
            <p:cNvGrpSpPr>
              <a:grpSpLocks/>
            </p:cNvGrpSpPr>
            <p:nvPr/>
          </p:nvGrpSpPr>
          <p:grpSpPr bwMode="auto">
            <a:xfrm>
              <a:off x="944" y="1757"/>
              <a:ext cx="1099" cy="355"/>
              <a:chOff x="944" y="1757"/>
              <a:chExt cx="1099" cy="355"/>
            </a:xfrm>
          </p:grpSpPr>
          <p:sp>
            <p:nvSpPr>
              <p:cNvPr id="10322" name="AutoShape 47"/>
              <p:cNvSpPr>
                <a:spLocks noChangeArrowheads="1"/>
              </p:cNvSpPr>
              <p:nvPr/>
            </p:nvSpPr>
            <p:spPr bwMode="auto">
              <a:xfrm>
                <a:off x="944" y="1757"/>
                <a:ext cx="1099" cy="355"/>
              </a:xfrm>
              <a:prstGeom prst="roundRect">
                <a:avLst>
                  <a:gd name="adj" fmla="val 282"/>
                </a:avLst>
              </a:prstGeom>
              <a:noFill/>
              <a:ln w="9525">
                <a:noFill/>
                <a:round/>
                <a:headEnd/>
                <a:tailEnd/>
              </a:ln>
            </p:spPr>
            <p:txBody>
              <a:bodyPr wrap="none" anchor="ctr"/>
              <a:lstStyle/>
              <a:p>
                <a:endParaRPr lang="es-ES"/>
              </a:p>
            </p:txBody>
          </p:sp>
          <p:sp>
            <p:nvSpPr>
              <p:cNvPr id="10323" name="Text Box 48"/>
              <p:cNvSpPr txBox="1">
                <a:spLocks noChangeArrowheads="1"/>
              </p:cNvSpPr>
              <p:nvPr/>
            </p:nvSpPr>
            <p:spPr bwMode="auto">
              <a:xfrm>
                <a:off x="944" y="1801"/>
                <a:ext cx="1099" cy="268"/>
              </a:xfrm>
              <a:prstGeom prst="rect">
                <a:avLst/>
              </a:prstGeom>
              <a:noFill/>
              <a:ln w="9525">
                <a:noFill/>
                <a:miter lim="800000"/>
                <a:headEnd/>
                <a:tailEnd/>
              </a:ln>
            </p:spPr>
            <p:txBody>
              <a:bodyPr lIns="90000" tIns="46800" rIns="90000" bIns="46800" anchor="ctr">
                <a:spAutoFit/>
              </a:bodyPr>
              <a:lstStyle/>
              <a:p>
                <a:pPr algn="ctr">
                  <a:lnSpc>
                    <a:spcPct val="93000"/>
                  </a:lnSpc>
                  <a:buClr>
                    <a:srgbClr val="000000"/>
                  </a:buClr>
                  <a:buSzPct val="100000"/>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5F5F5F"/>
                    </a:solidFill>
                  </a:rPr>
                  <a:t>28%</a:t>
                </a:r>
              </a:p>
            </p:txBody>
          </p:sp>
        </p:grpSp>
      </p:grpSp>
      <p:grpSp>
        <p:nvGrpSpPr>
          <p:cNvPr id="10253" name="Group 49"/>
          <p:cNvGrpSpPr>
            <a:grpSpLocks/>
          </p:cNvGrpSpPr>
          <p:nvPr/>
        </p:nvGrpSpPr>
        <p:grpSpPr bwMode="auto">
          <a:xfrm>
            <a:off x="3679825" y="3797300"/>
            <a:ext cx="3348038" cy="423863"/>
            <a:chOff x="2046" y="1757"/>
            <a:chExt cx="2109" cy="357"/>
          </a:xfrm>
        </p:grpSpPr>
        <p:sp>
          <p:nvSpPr>
            <p:cNvPr id="10316" name="AutoShape 50"/>
            <p:cNvSpPr>
              <a:spLocks noChangeArrowheads="1"/>
            </p:cNvSpPr>
            <p:nvPr/>
          </p:nvSpPr>
          <p:spPr bwMode="auto">
            <a:xfrm>
              <a:off x="2046" y="1757"/>
              <a:ext cx="2109" cy="357"/>
            </a:xfrm>
            <a:prstGeom prst="roundRect">
              <a:avLst>
                <a:gd name="adj" fmla="val 278"/>
              </a:avLst>
            </a:prstGeom>
            <a:solidFill>
              <a:srgbClr val="FFFF00"/>
            </a:solidFill>
            <a:ln w="9525">
              <a:noFill/>
              <a:round/>
              <a:headEnd/>
              <a:tailEnd/>
            </a:ln>
            <a:effectLst>
              <a:prstShdw prst="shdw17" dist="17961" dir="2700000">
                <a:srgbClr val="999900"/>
              </a:prstShdw>
            </a:effectLst>
          </p:spPr>
          <p:txBody>
            <a:bodyPr wrap="none" anchor="ctr"/>
            <a:lstStyle/>
            <a:p>
              <a:endParaRPr lang="es-ES"/>
            </a:p>
          </p:txBody>
        </p:sp>
        <p:grpSp>
          <p:nvGrpSpPr>
            <p:cNvPr id="10317" name="Group 51"/>
            <p:cNvGrpSpPr>
              <a:grpSpLocks/>
            </p:cNvGrpSpPr>
            <p:nvPr/>
          </p:nvGrpSpPr>
          <p:grpSpPr bwMode="auto">
            <a:xfrm>
              <a:off x="2046" y="1757"/>
              <a:ext cx="2107" cy="355"/>
              <a:chOff x="2046" y="1757"/>
              <a:chExt cx="2107" cy="355"/>
            </a:xfrm>
          </p:grpSpPr>
          <p:sp>
            <p:nvSpPr>
              <p:cNvPr id="10318" name="AutoShape 52"/>
              <p:cNvSpPr>
                <a:spLocks noChangeArrowheads="1"/>
              </p:cNvSpPr>
              <p:nvPr/>
            </p:nvSpPr>
            <p:spPr bwMode="auto">
              <a:xfrm>
                <a:off x="2046" y="1757"/>
                <a:ext cx="2107" cy="355"/>
              </a:xfrm>
              <a:prstGeom prst="roundRect">
                <a:avLst>
                  <a:gd name="adj" fmla="val 282"/>
                </a:avLst>
              </a:prstGeom>
              <a:noFill/>
              <a:ln w="9525">
                <a:noFill/>
                <a:round/>
                <a:headEnd/>
                <a:tailEnd/>
              </a:ln>
            </p:spPr>
            <p:txBody>
              <a:bodyPr wrap="none" anchor="ctr"/>
              <a:lstStyle/>
              <a:p>
                <a:endParaRPr lang="es-ES"/>
              </a:p>
            </p:txBody>
          </p:sp>
          <p:sp>
            <p:nvSpPr>
              <p:cNvPr id="10319" name="Text Box 53"/>
              <p:cNvSpPr txBox="1">
                <a:spLocks noChangeArrowheads="1"/>
              </p:cNvSpPr>
              <p:nvPr/>
            </p:nvSpPr>
            <p:spPr bwMode="auto">
              <a:xfrm>
                <a:off x="2046" y="1801"/>
                <a:ext cx="2107" cy="268"/>
              </a:xfrm>
              <a:prstGeom prst="rect">
                <a:avLst/>
              </a:prstGeom>
              <a:noFill/>
              <a:ln w="9525">
                <a:noFill/>
                <a:miter lim="800000"/>
                <a:headEnd/>
                <a:tailEnd/>
              </a:ln>
            </p:spPr>
            <p:txBody>
              <a:bodyPr lIns="90000" tIns="46800" rIns="90000" bIns="46800" anchor="ctr">
                <a:spAutoFit/>
              </a:bodyPr>
              <a:lstStyle/>
              <a:p>
                <a:pPr algn="ctr">
                  <a:lnSpc>
                    <a:spcPct val="93000"/>
                  </a:lnSpc>
                  <a:buClr>
                    <a:srgbClr val="000000"/>
                  </a:buClr>
                  <a:buSzPct val="100000"/>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5F5F5F"/>
                    </a:solidFill>
                  </a:rPr>
                  <a:t>46%</a:t>
                </a:r>
              </a:p>
            </p:txBody>
          </p:sp>
        </p:grpSp>
      </p:grpSp>
      <p:grpSp>
        <p:nvGrpSpPr>
          <p:cNvPr id="10254" name="Group 54"/>
          <p:cNvGrpSpPr>
            <a:grpSpLocks/>
          </p:cNvGrpSpPr>
          <p:nvPr/>
        </p:nvGrpSpPr>
        <p:grpSpPr bwMode="auto">
          <a:xfrm>
            <a:off x="6959600" y="4368800"/>
            <a:ext cx="1595438" cy="428625"/>
            <a:chOff x="4112" y="2213"/>
            <a:chExt cx="1005" cy="357"/>
          </a:xfrm>
        </p:grpSpPr>
        <p:sp>
          <p:nvSpPr>
            <p:cNvPr id="10312" name="AutoShape 55"/>
            <p:cNvSpPr>
              <a:spLocks noChangeArrowheads="1"/>
            </p:cNvSpPr>
            <p:nvPr/>
          </p:nvSpPr>
          <p:spPr bwMode="auto">
            <a:xfrm>
              <a:off x="4112" y="2213"/>
              <a:ext cx="1005" cy="357"/>
            </a:xfrm>
            <a:prstGeom prst="roundRect">
              <a:avLst>
                <a:gd name="adj" fmla="val 278"/>
              </a:avLst>
            </a:prstGeom>
            <a:solidFill>
              <a:srgbClr val="00CC99"/>
            </a:solidFill>
            <a:ln w="9525">
              <a:noFill/>
              <a:round/>
              <a:headEnd/>
              <a:tailEnd/>
            </a:ln>
            <a:effectLst>
              <a:prstShdw prst="shdw17" dist="17961" dir="2700000">
                <a:srgbClr val="007A5C"/>
              </a:prstShdw>
            </a:effectLst>
          </p:spPr>
          <p:txBody>
            <a:bodyPr wrap="none" anchor="ctr"/>
            <a:lstStyle/>
            <a:p>
              <a:endParaRPr lang="es-ES"/>
            </a:p>
          </p:txBody>
        </p:sp>
        <p:grpSp>
          <p:nvGrpSpPr>
            <p:cNvPr id="10313" name="Group 56"/>
            <p:cNvGrpSpPr>
              <a:grpSpLocks/>
            </p:cNvGrpSpPr>
            <p:nvPr/>
          </p:nvGrpSpPr>
          <p:grpSpPr bwMode="auto">
            <a:xfrm>
              <a:off x="4112" y="2213"/>
              <a:ext cx="1003" cy="355"/>
              <a:chOff x="4112" y="2213"/>
              <a:chExt cx="1003" cy="355"/>
            </a:xfrm>
          </p:grpSpPr>
          <p:sp>
            <p:nvSpPr>
              <p:cNvPr id="10314" name="AutoShape 57"/>
              <p:cNvSpPr>
                <a:spLocks noChangeArrowheads="1"/>
              </p:cNvSpPr>
              <p:nvPr/>
            </p:nvSpPr>
            <p:spPr bwMode="auto">
              <a:xfrm>
                <a:off x="4112" y="2213"/>
                <a:ext cx="1003" cy="355"/>
              </a:xfrm>
              <a:prstGeom prst="roundRect">
                <a:avLst>
                  <a:gd name="adj" fmla="val 282"/>
                </a:avLst>
              </a:prstGeom>
              <a:noFill/>
              <a:ln w="9525">
                <a:noFill/>
                <a:round/>
                <a:headEnd/>
                <a:tailEnd/>
              </a:ln>
            </p:spPr>
            <p:txBody>
              <a:bodyPr wrap="none" anchor="ctr"/>
              <a:lstStyle/>
              <a:p>
                <a:endParaRPr lang="es-ES"/>
              </a:p>
            </p:txBody>
          </p:sp>
          <p:sp>
            <p:nvSpPr>
              <p:cNvPr id="10315" name="Text Box 58"/>
              <p:cNvSpPr txBox="1">
                <a:spLocks noChangeArrowheads="1"/>
              </p:cNvSpPr>
              <p:nvPr/>
            </p:nvSpPr>
            <p:spPr bwMode="auto">
              <a:xfrm>
                <a:off x="4112" y="2258"/>
                <a:ext cx="1003" cy="266"/>
              </a:xfrm>
              <a:prstGeom prst="rect">
                <a:avLst/>
              </a:prstGeom>
              <a:noFill/>
              <a:ln w="9525">
                <a:noFill/>
                <a:miter lim="800000"/>
                <a:headEnd/>
                <a:tailEnd/>
              </a:ln>
            </p:spPr>
            <p:txBody>
              <a:bodyPr lIns="90000" tIns="46800" rIns="90000" bIns="46800" anchor="ctr">
                <a:spAutoFit/>
              </a:bodyPr>
              <a:lstStyle/>
              <a:p>
                <a:pPr algn="ctr">
                  <a:lnSpc>
                    <a:spcPct val="93000"/>
                  </a:lnSpc>
                  <a:buClr>
                    <a:srgbClr val="000000"/>
                  </a:buClr>
                  <a:buSzPct val="100000"/>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5F5F5F"/>
                    </a:solidFill>
                  </a:rPr>
                  <a:t>27%</a:t>
                </a:r>
              </a:p>
            </p:txBody>
          </p:sp>
        </p:grpSp>
      </p:grpSp>
      <p:grpSp>
        <p:nvGrpSpPr>
          <p:cNvPr id="10255" name="Group 59"/>
          <p:cNvGrpSpPr>
            <a:grpSpLocks/>
          </p:cNvGrpSpPr>
          <p:nvPr/>
        </p:nvGrpSpPr>
        <p:grpSpPr bwMode="auto">
          <a:xfrm>
            <a:off x="1930400" y="4368800"/>
            <a:ext cx="2738438" cy="428625"/>
            <a:chOff x="944" y="2213"/>
            <a:chExt cx="1725" cy="357"/>
          </a:xfrm>
        </p:grpSpPr>
        <p:sp>
          <p:nvSpPr>
            <p:cNvPr id="10308" name="AutoShape 60"/>
            <p:cNvSpPr>
              <a:spLocks noChangeArrowheads="1"/>
            </p:cNvSpPr>
            <p:nvPr/>
          </p:nvSpPr>
          <p:spPr bwMode="auto">
            <a:xfrm>
              <a:off x="944" y="2213"/>
              <a:ext cx="1725" cy="357"/>
            </a:xfrm>
            <a:prstGeom prst="roundRect">
              <a:avLst>
                <a:gd name="adj" fmla="val 278"/>
              </a:avLst>
            </a:prstGeom>
            <a:solidFill>
              <a:srgbClr val="FF0000"/>
            </a:solidFill>
            <a:ln w="9525">
              <a:noFill/>
              <a:round/>
              <a:headEnd/>
              <a:tailEnd/>
            </a:ln>
            <a:effectLst>
              <a:prstShdw prst="shdw17" dist="17961" dir="2700000">
                <a:srgbClr val="990000"/>
              </a:prstShdw>
            </a:effectLst>
          </p:spPr>
          <p:txBody>
            <a:bodyPr wrap="none" anchor="ctr"/>
            <a:lstStyle/>
            <a:p>
              <a:endParaRPr lang="es-ES"/>
            </a:p>
          </p:txBody>
        </p:sp>
        <p:grpSp>
          <p:nvGrpSpPr>
            <p:cNvPr id="10309" name="Group 61"/>
            <p:cNvGrpSpPr>
              <a:grpSpLocks/>
            </p:cNvGrpSpPr>
            <p:nvPr/>
          </p:nvGrpSpPr>
          <p:grpSpPr bwMode="auto">
            <a:xfrm>
              <a:off x="944" y="2213"/>
              <a:ext cx="1723" cy="355"/>
              <a:chOff x="944" y="2213"/>
              <a:chExt cx="1723" cy="355"/>
            </a:xfrm>
          </p:grpSpPr>
          <p:sp>
            <p:nvSpPr>
              <p:cNvPr id="10310" name="AutoShape 62"/>
              <p:cNvSpPr>
                <a:spLocks noChangeArrowheads="1"/>
              </p:cNvSpPr>
              <p:nvPr/>
            </p:nvSpPr>
            <p:spPr bwMode="auto">
              <a:xfrm>
                <a:off x="944" y="2213"/>
                <a:ext cx="1723" cy="355"/>
              </a:xfrm>
              <a:prstGeom prst="roundRect">
                <a:avLst>
                  <a:gd name="adj" fmla="val 282"/>
                </a:avLst>
              </a:prstGeom>
              <a:noFill/>
              <a:ln w="9525">
                <a:noFill/>
                <a:round/>
                <a:headEnd/>
                <a:tailEnd/>
              </a:ln>
            </p:spPr>
            <p:txBody>
              <a:bodyPr wrap="none" anchor="ctr"/>
              <a:lstStyle/>
              <a:p>
                <a:endParaRPr lang="es-ES"/>
              </a:p>
            </p:txBody>
          </p:sp>
          <p:sp>
            <p:nvSpPr>
              <p:cNvPr id="10311" name="Text Box 63"/>
              <p:cNvSpPr txBox="1">
                <a:spLocks noChangeArrowheads="1"/>
              </p:cNvSpPr>
              <p:nvPr/>
            </p:nvSpPr>
            <p:spPr bwMode="auto">
              <a:xfrm>
                <a:off x="944" y="2258"/>
                <a:ext cx="1723" cy="266"/>
              </a:xfrm>
              <a:prstGeom prst="rect">
                <a:avLst/>
              </a:prstGeom>
              <a:noFill/>
              <a:ln w="9525">
                <a:noFill/>
                <a:miter lim="800000"/>
                <a:headEnd/>
                <a:tailEnd/>
              </a:ln>
            </p:spPr>
            <p:txBody>
              <a:bodyPr lIns="90000" tIns="46800" rIns="90000" bIns="46800" anchor="ctr">
                <a:spAutoFit/>
              </a:bodyPr>
              <a:lstStyle/>
              <a:p>
                <a:pPr algn="ctr">
                  <a:lnSpc>
                    <a:spcPct val="93000"/>
                  </a:lnSpc>
                  <a:buClr>
                    <a:srgbClr val="000000"/>
                  </a:buClr>
                  <a:buSzPct val="100000"/>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5F5F5F"/>
                    </a:solidFill>
                  </a:rPr>
                  <a:t>40%</a:t>
                </a:r>
              </a:p>
            </p:txBody>
          </p:sp>
        </p:grpSp>
      </p:grpSp>
      <p:grpSp>
        <p:nvGrpSpPr>
          <p:cNvPr id="10256" name="Group 64"/>
          <p:cNvGrpSpPr>
            <a:grpSpLocks/>
          </p:cNvGrpSpPr>
          <p:nvPr/>
        </p:nvGrpSpPr>
        <p:grpSpPr bwMode="auto">
          <a:xfrm>
            <a:off x="4670425" y="4368800"/>
            <a:ext cx="2281238" cy="428625"/>
            <a:chOff x="2670" y="2213"/>
            <a:chExt cx="1437" cy="357"/>
          </a:xfrm>
        </p:grpSpPr>
        <p:sp>
          <p:nvSpPr>
            <p:cNvPr id="10304" name="AutoShape 65"/>
            <p:cNvSpPr>
              <a:spLocks noChangeArrowheads="1"/>
            </p:cNvSpPr>
            <p:nvPr/>
          </p:nvSpPr>
          <p:spPr bwMode="auto">
            <a:xfrm>
              <a:off x="2670" y="2213"/>
              <a:ext cx="1437" cy="357"/>
            </a:xfrm>
            <a:prstGeom prst="roundRect">
              <a:avLst>
                <a:gd name="adj" fmla="val 278"/>
              </a:avLst>
            </a:prstGeom>
            <a:solidFill>
              <a:srgbClr val="FFFF00"/>
            </a:solidFill>
            <a:ln w="9525">
              <a:noFill/>
              <a:round/>
              <a:headEnd/>
              <a:tailEnd/>
            </a:ln>
            <a:effectLst>
              <a:prstShdw prst="shdw17" dist="17961" dir="2700000">
                <a:srgbClr val="999900"/>
              </a:prstShdw>
            </a:effectLst>
          </p:spPr>
          <p:txBody>
            <a:bodyPr wrap="none" anchor="ctr"/>
            <a:lstStyle/>
            <a:p>
              <a:endParaRPr lang="es-ES"/>
            </a:p>
          </p:txBody>
        </p:sp>
        <p:grpSp>
          <p:nvGrpSpPr>
            <p:cNvPr id="10305" name="Group 66"/>
            <p:cNvGrpSpPr>
              <a:grpSpLocks/>
            </p:cNvGrpSpPr>
            <p:nvPr/>
          </p:nvGrpSpPr>
          <p:grpSpPr bwMode="auto">
            <a:xfrm>
              <a:off x="2670" y="2213"/>
              <a:ext cx="1435" cy="355"/>
              <a:chOff x="2670" y="2213"/>
              <a:chExt cx="1435" cy="355"/>
            </a:xfrm>
          </p:grpSpPr>
          <p:sp>
            <p:nvSpPr>
              <p:cNvPr id="10306" name="AutoShape 67"/>
              <p:cNvSpPr>
                <a:spLocks noChangeArrowheads="1"/>
              </p:cNvSpPr>
              <p:nvPr/>
            </p:nvSpPr>
            <p:spPr bwMode="auto">
              <a:xfrm>
                <a:off x="2670" y="2213"/>
                <a:ext cx="1435" cy="355"/>
              </a:xfrm>
              <a:prstGeom prst="roundRect">
                <a:avLst>
                  <a:gd name="adj" fmla="val 282"/>
                </a:avLst>
              </a:prstGeom>
              <a:noFill/>
              <a:ln w="9525">
                <a:noFill/>
                <a:round/>
                <a:headEnd/>
                <a:tailEnd/>
              </a:ln>
            </p:spPr>
            <p:txBody>
              <a:bodyPr wrap="none" anchor="ctr"/>
              <a:lstStyle/>
              <a:p>
                <a:endParaRPr lang="es-ES"/>
              </a:p>
            </p:txBody>
          </p:sp>
          <p:sp>
            <p:nvSpPr>
              <p:cNvPr id="10307" name="Text Box 68"/>
              <p:cNvSpPr txBox="1">
                <a:spLocks noChangeArrowheads="1"/>
              </p:cNvSpPr>
              <p:nvPr/>
            </p:nvSpPr>
            <p:spPr bwMode="auto">
              <a:xfrm>
                <a:off x="2670" y="2258"/>
                <a:ext cx="1435" cy="266"/>
              </a:xfrm>
              <a:prstGeom prst="rect">
                <a:avLst/>
              </a:prstGeom>
              <a:noFill/>
              <a:ln w="9525">
                <a:noFill/>
                <a:miter lim="800000"/>
                <a:headEnd/>
                <a:tailEnd/>
              </a:ln>
            </p:spPr>
            <p:txBody>
              <a:bodyPr lIns="90000" tIns="46800" rIns="90000" bIns="46800" anchor="ctr">
                <a:spAutoFit/>
              </a:bodyPr>
              <a:lstStyle/>
              <a:p>
                <a:pPr algn="ctr">
                  <a:lnSpc>
                    <a:spcPct val="93000"/>
                  </a:lnSpc>
                  <a:buClr>
                    <a:srgbClr val="000000"/>
                  </a:buClr>
                  <a:buSzPct val="100000"/>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5F5F5F"/>
                    </a:solidFill>
                  </a:rPr>
                  <a:t>33%</a:t>
                </a:r>
              </a:p>
            </p:txBody>
          </p:sp>
        </p:grpSp>
      </p:grpSp>
      <p:grpSp>
        <p:nvGrpSpPr>
          <p:cNvPr id="10257" name="Group 69"/>
          <p:cNvGrpSpPr>
            <a:grpSpLocks/>
          </p:cNvGrpSpPr>
          <p:nvPr/>
        </p:nvGrpSpPr>
        <p:grpSpPr bwMode="auto">
          <a:xfrm>
            <a:off x="7645400" y="4940300"/>
            <a:ext cx="909638" cy="360363"/>
            <a:chOff x="4544" y="2669"/>
            <a:chExt cx="573" cy="357"/>
          </a:xfrm>
        </p:grpSpPr>
        <p:sp>
          <p:nvSpPr>
            <p:cNvPr id="10300" name="AutoShape 70"/>
            <p:cNvSpPr>
              <a:spLocks noChangeArrowheads="1"/>
            </p:cNvSpPr>
            <p:nvPr/>
          </p:nvSpPr>
          <p:spPr bwMode="auto">
            <a:xfrm>
              <a:off x="4544" y="2669"/>
              <a:ext cx="573" cy="357"/>
            </a:xfrm>
            <a:prstGeom prst="roundRect">
              <a:avLst>
                <a:gd name="adj" fmla="val 278"/>
              </a:avLst>
            </a:prstGeom>
            <a:solidFill>
              <a:srgbClr val="00CC99"/>
            </a:solidFill>
            <a:ln w="9525">
              <a:noFill/>
              <a:round/>
              <a:headEnd/>
              <a:tailEnd/>
            </a:ln>
            <a:effectLst>
              <a:prstShdw prst="shdw17" dist="17961" dir="2700000">
                <a:srgbClr val="007A5C"/>
              </a:prstShdw>
            </a:effectLst>
          </p:spPr>
          <p:txBody>
            <a:bodyPr wrap="none" anchor="ctr"/>
            <a:lstStyle/>
            <a:p>
              <a:endParaRPr lang="es-ES"/>
            </a:p>
          </p:txBody>
        </p:sp>
        <p:grpSp>
          <p:nvGrpSpPr>
            <p:cNvPr id="10301" name="Group 71"/>
            <p:cNvGrpSpPr>
              <a:grpSpLocks/>
            </p:cNvGrpSpPr>
            <p:nvPr/>
          </p:nvGrpSpPr>
          <p:grpSpPr bwMode="auto">
            <a:xfrm>
              <a:off x="4544" y="2669"/>
              <a:ext cx="571" cy="355"/>
              <a:chOff x="4544" y="2669"/>
              <a:chExt cx="571" cy="355"/>
            </a:xfrm>
          </p:grpSpPr>
          <p:sp>
            <p:nvSpPr>
              <p:cNvPr id="10302" name="AutoShape 72"/>
              <p:cNvSpPr>
                <a:spLocks noChangeArrowheads="1"/>
              </p:cNvSpPr>
              <p:nvPr/>
            </p:nvSpPr>
            <p:spPr bwMode="auto">
              <a:xfrm>
                <a:off x="4544" y="2669"/>
                <a:ext cx="571" cy="355"/>
              </a:xfrm>
              <a:prstGeom prst="roundRect">
                <a:avLst>
                  <a:gd name="adj" fmla="val 282"/>
                </a:avLst>
              </a:prstGeom>
              <a:noFill/>
              <a:ln w="9525">
                <a:noFill/>
                <a:round/>
                <a:headEnd/>
                <a:tailEnd/>
              </a:ln>
            </p:spPr>
            <p:txBody>
              <a:bodyPr wrap="none" anchor="ctr"/>
              <a:lstStyle/>
              <a:p>
                <a:endParaRPr lang="es-ES"/>
              </a:p>
            </p:txBody>
          </p:sp>
          <p:sp>
            <p:nvSpPr>
              <p:cNvPr id="10303" name="Text Box 73"/>
              <p:cNvSpPr txBox="1">
                <a:spLocks noChangeArrowheads="1"/>
              </p:cNvSpPr>
              <p:nvPr/>
            </p:nvSpPr>
            <p:spPr bwMode="auto">
              <a:xfrm>
                <a:off x="4544" y="2689"/>
                <a:ext cx="571" cy="316"/>
              </a:xfrm>
              <a:prstGeom prst="rect">
                <a:avLst/>
              </a:prstGeom>
              <a:noFill/>
              <a:ln w="9525">
                <a:noFill/>
                <a:miter lim="800000"/>
                <a:headEnd/>
                <a:tailEnd/>
              </a:ln>
            </p:spPr>
            <p:txBody>
              <a:bodyPr lIns="90000" tIns="46800" rIns="90000" bIns="46800" anchor="ctr">
                <a:spAutoFit/>
              </a:bodyPr>
              <a:lstStyle/>
              <a:p>
                <a:pPr algn="ctr">
                  <a:lnSpc>
                    <a:spcPct val="93000"/>
                  </a:lnSpc>
                  <a:buClr>
                    <a:srgbClr val="000000"/>
                  </a:buClr>
                  <a:buSzPct val="100000"/>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5F5F5F"/>
                    </a:solidFill>
                  </a:rPr>
                  <a:t>16%</a:t>
                </a:r>
              </a:p>
            </p:txBody>
          </p:sp>
        </p:grpSp>
      </p:grpSp>
      <p:grpSp>
        <p:nvGrpSpPr>
          <p:cNvPr id="10258" name="Group 74"/>
          <p:cNvGrpSpPr>
            <a:grpSpLocks/>
          </p:cNvGrpSpPr>
          <p:nvPr/>
        </p:nvGrpSpPr>
        <p:grpSpPr bwMode="auto">
          <a:xfrm>
            <a:off x="1930400" y="4940300"/>
            <a:ext cx="1824038" cy="360363"/>
            <a:chOff x="944" y="2669"/>
            <a:chExt cx="1149" cy="357"/>
          </a:xfrm>
        </p:grpSpPr>
        <p:sp>
          <p:nvSpPr>
            <p:cNvPr id="10296" name="AutoShape 75"/>
            <p:cNvSpPr>
              <a:spLocks noChangeArrowheads="1"/>
            </p:cNvSpPr>
            <p:nvPr/>
          </p:nvSpPr>
          <p:spPr bwMode="auto">
            <a:xfrm>
              <a:off x="944" y="2669"/>
              <a:ext cx="1149" cy="357"/>
            </a:xfrm>
            <a:prstGeom prst="roundRect">
              <a:avLst>
                <a:gd name="adj" fmla="val 278"/>
              </a:avLst>
            </a:prstGeom>
            <a:solidFill>
              <a:srgbClr val="FF0000"/>
            </a:solidFill>
            <a:ln w="9525">
              <a:noFill/>
              <a:round/>
              <a:headEnd/>
              <a:tailEnd/>
            </a:ln>
            <a:effectLst>
              <a:prstShdw prst="shdw17" dist="17961" dir="2700000">
                <a:srgbClr val="990000"/>
              </a:prstShdw>
            </a:effectLst>
          </p:spPr>
          <p:txBody>
            <a:bodyPr wrap="none" anchor="ctr"/>
            <a:lstStyle/>
            <a:p>
              <a:endParaRPr lang="es-ES"/>
            </a:p>
          </p:txBody>
        </p:sp>
        <p:grpSp>
          <p:nvGrpSpPr>
            <p:cNvPr id="10297" name="Group 76"/>
            <p:cNvGrpSpPr>
              <a:grpSpLocks/>
            </p:cNvGrpSpPr>
            <p:nvPr/>
          </p:nvGrpSpPr>
          <p:grpSpPr bwMode="auto">
            <a:xfrm>
              <a:off x="944" y="2669"/>
              <a:ext cx="1147" cy="355"/>
              <a:chOff x="944" y="2669"/>
              <a:chExt cx="1147" cy="355"/>
            </a:xfrm>
          </p:grpSpPr>
          <p:sp>
            <p:nvSpPr>
              <p:cNvPr id="10298" name="AutoShape 77"/>
              <p:cNvSpPr>
                <a:spLocks noChangeArrowheads="1"/>
              </p:cNvSpPr>
              <p:nvPr/>
            </p:nvSpPr>
            <p:spPr bwMode="auto">
              <a:xfrm>
                <a:off x="944" y="2669"/>
                <a:ext cx="1147" cy="355"/>
              </a:xfrm>
              <a:prstGeom prst="roundRect">
                <a:avLst>
                  <a:gd name="adj" fmla="val 282"/>
                </a:avLst>
              </a:prstGeom>
              <a:noFill/>
              <a:ln w="9525">
                <a:noFill/>
                <a:round/>
                <a:headEnd/>
                <a:tailEnd/>
              </a:ln>
            </p:spPr>
            <p:txBody>
              <a:bodyPr wrap="none" anchor="ctr"/>
              <a:lstStyle/>
              <a:p>
                <a:endParaRPr lang="es-ES"/>
              </a:p>
            </p:txBody>
          </p:sp>
          <p:sp>
            <p:nvSpPr>
              <p:cNvPr id="10299" name="Text Box 78"/>
              <p:cNvSpPr txBox="1">
                <a:spLocks noChangeArrowheads="1"/>
              </p:cNvSpPr>
              <p:nvPr/>
            </p:nvSpPr>
            <p:spPr bwMode="auto">
              <a:xfrm>
                <a:off x="944" y="2689"/>
                <a:ext cx="1147" cy="316"/>
              </a:xfrm>
              <a:prstGeom prst="rect">
                <a:avLst/>
              </a:prstGeom>
              <a:noFill/>
              <a:ln w="9525">
                <a:noFill/>
                <a:miter lim="800000"/>
                <a:headEnd/>
                <a:tailEnd/>
              </a:ln>
            </p:spPr>
            <p:txBody>
              <a:bodyPr lIns="90000" tIns="46800" rIns="90000" bIns="46800" anchor="ctr">
                <a:spAutoFit/>
              </a:bodyPr>
              <a:lstStyle/>
              <a:p>
                <a:pPr algn="ctr">
                  <a:lnSpc>
                    <a:spcPct val="93000"/>
                  </a:lnSpc>
                  <a:buClr>
                    <a:srgbClr val="000000"/>
                  </a:buClr>
                  <a:buSzPct val="100000"/>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5F5F5F"/>
                    </a:solidFill>
                  </a:rPr>
                  <a:t>31%</a:t>
                </a:r>
              </a:p>
            </p:txBody>
          </p:sp>
        </p:grpSp>
      </p:grpSp>
      <p:grpSp>
        <p:nvGrpSpPr>
          <p:cNvPr id="10259" name="Group 79"/>
          <p:cNvGrpSpPr>
            <a:grpSpLocks/>
          </p:cNvGrpSpPr>
          <p:nvPr/>
        </p:nvGrpSpPr>
        <p:grpSpPr bwMode="auto">
          <a:xfrm>
            <a:off x="3757613" y="4940300"/>
            <a:ext cx="3881437" cy="360363"/>
            <a:chOff x="2095" y="2669"/>
            <a:chExt cx="2445" cy="357"/>
          </a:xfrm>
        </p:grpSpPr>
        <p:sp>
          <p:nvSpPr>
            <p:cNvPr id="10292" name="AutoShape 80"/>
            <p:cNvSpPr>
              <a:spLocks noChangeArrowheads="1"/>
            </p:cNvSpPr>
            <p:nvPr/>
          </p:nvSpPr>
          <p:spPr bwMode="auto">
            <a:xfrm>
              <a:off x="2095" y="2669"/>
              <a:ext cx="2445" cy="357"/>
            </a:xfrm>
            <a:prstGeom prst="roundRect">
              <a:avLst>
                <a:gd name="adj" fmla="val 278"/>
              </a:avLst>
            </a:prstGeom>
            <a:solidFill>
              <a:srgbClr val="FFFF00"/>
            </a:solidFill>
            <a:ln w="9525">
              <a:noFill/>
              <a:round/>
              <a:headEnd/>
              <a:tailEnd/>
            </a:ln>
            <a:effectLst>
              <a:prstShdw prst="shdw17" dist="17961" dir="2700000">
                <a:srgbClr val="999900"/>
              </a:prstShdw>
            </a:effectLst>
          </p:spPr>
          <p:txBody>
            <a:bodyPr wrap="none" anchor="ctr"/>
            <a:lstStyle/>
            <a:p>
              <a:endParaRPr lang="es-ES"/>
            </a:p>
          </p:txBody>
        </p:sp>
        <p:grpSp>
          <p:nvGrpSpPr>
            <p:cNvPr id="10293" name="Group 81"/>
            <p:cNvGrpSpPr>
              <a:grpSpLocks/>
            </p:cNvGrpSpPr>
            <p:nvPr/>
          </p:nvGrpSpPr>
          <p:grpSpPr bwMode="auto">
            <a:xfrm>
              <a:off x="2095" y="2669"/>
              <a:ext cx="2444" cy="355"/>
              <a:chOff x="2095" y="2669"/>
              <a:chExt cx="2444" cy="355"/>
            </a:xfrm>
          </p:grpSpPr>
          <p:sp>
            <p:nvSpPr>
              <p:cNvPr id="10294" name="AutoShape 82"/>
              <p:cNvSpPr>
                <a:spLocks noChangeArrowheads="1"/>
              </p:cNvSpPr>
              <p:nvPr/>
            </p:nvSpPr>
            <p:spPr bwMode="auto">
              <a:xfrm>
                <a:off x="2095" y="2669"/>
                <a:ext cx="2444" cy="355"/>
              </a:xfrm>
              <a:prstGeom prst="roundRect">
                <a:avLst>
                  <a:gd name="adj" fmla="val 282"/>
                </a:avLst>
              </a:prstGeom>
              <a:noFill/>
              <a:ln w="9525">
                <a:noFill/>
                <a:round/>
                <a:headEnd/>
                <a:tailEnd/>
              </a:ln>
            </p:spPr>
            <p:txBody>
              <a:bodyPr wrap="none" anchor="ctr"/>
              <a:lstStyle/>
              <a:p>
                <a:endParaRPr lang="es-ES"/>
              </a:p>
            </p:txBody>
          </p:sp>
          <p:sp>
            <p:nvSpPr>
              <p:cNvPr id="10295" name="Text Box 83"/>
              <p:cNvSpPr txBox="1">
                <a:spLocks noChangeArrowheads="1"/>
              </p:cNvSpPr>
              <p:nvPr/>
            </p:nvSpPr>
            <p:spPr bwMode="auto">
              <a:xfrm>
                <a:off x="2095" y="2689"/>
                <a:ext cx="2444" cy="316"/>
              </a:xfrm>
              <a:prstGeom prst="rect">
                <a:avLst/>
              </a:prstGeom>
              <a:noFill/>
              <a:ln w="9525">
                <a:noFill/>
                <a:miter lim="800000"/>
                <a:headEnd/>
                <a:tailEnd/>
              </a:ln>
            </p:spPr>
            <p:txBody>
              <a:bodyPr lIns="90000" tIns="46800" rIns="90000" bIns="46800" anchor="ctr">
                <a:spAutoFit/>
              </a:bodyPr>
              <a:lstStyle/>
              <a:p>
                <a:pPr algn="ctr">
                  <a:lnSpc>
                    <a:spcPct val="93000"/>
                  </a:lnSpc>
                  <a:buClr>
                    <a:srgbClr val="000000"/>
                  </a:buClr>
                  <a:buSzPct val="100000"/>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5F5F5F"/>
                    </a:solidFill>
                  </a:rPr>
                  <a:t>53%</a:t>
                </a:r>
              </a:p>
            </p:txBody>
          </p:sp>
        </p:grpSp>
      </p:grpSp>
      <p:sp>
        <p:nvSpPr>
          <p:cNvPr id="10260" name="Text Box 84"/>
          <p:cNvSpPr txBox="1">
            <a:spLocks noChangeArrowheads="1"/>
          </p:cNvSpPr>
          <p:nvPr/>
        </p:nvSpPr>
        <p:spPr bwMode="auto">
          <a:xfrm>
            <a:off x="6851650" y="2276475"/>
            <a:ext cx="1666875" cy="319088"/>
          </a:xfrm>
          <a:prstGeom prst="rect">
            <a:avLst/>
          </a:prstGeom>
          <a:noFill/>
          <a:ln w="9525">
            <a:noFill/>
            <a:miter lim="800000"/>
            <a:headEnd/>
            <a:tailEnd/>
          </a:ln>
        </p:spPr>
        <p:txBody>
          <a:bodyPr lIns="90000" tIns="46800" rIns="90000" bIns="46800">
            <a:spAutoFit/>
          </a:bodyPr>
          <a:lstStyle/>
          <a:p>
            <a:pPr algn="ctr">
              <a:lnSpc>
                <a:spcPct val="93000"/>
              </a:lnSpc>
              <a:buClr>
                <a:srgbClr val="000000"/>
              </a:buClr>
              <a:buSzPct val="100000"/>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5F5F5F"/>
                </a:solidFill>
              </a:rPr>
              <a:t>Éxito</a:t>
            </a:r>
          </a:p>
        </p:txBody>
      </p:sp>
      <p:sp>
        <p:nvSpPr>
          <p:cNvPr id="10261" name="Text Box 85"/>
          <p:cNvSpPr txBox="1">
            <a:spLocks noChangeArrowheads="1"/>
          </p:cNvSpPr>
          <p:nvPr/>
        </p:nvSpPr>
        <p:spPr bwMode="auto">
          <a:xfrm>
            <a:off x="3387725" y="2276475"/>
            <a:ext cx="3495675" cy="319088"/>
          </a:xfrm>
          <a:prstGeom prst="rect">
            <a:avLst/>
          </a:prstGeom>
          <a:noFill/>
          <a:ln w="9525">
            <a:noFill/>
            <a:miter lim="800000"/>
            <a:headEnd/>
            <a:tailEnd/>
          </a:ln>
        </p:spPr>
        <p:txBody>
          <a:bodyPr lIns="90000" tIns="46800" rIns="90000" bIns="46800">
            <a:spAutoFit/>
          </a:bodyPr>
          <a:lstStyle/>
          <a:p>
            <a:pPr algn="ctr">
              <a:lnSpc>
                <a:spcPct val="93000"/>
              </a:lnSpc>
              <a:buClr>
                <a:srgbClr val="000000"/>
              </a:buClr>
              <a:buSzPct val="100000"/>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5F5F5F"/>
                </a:solidFill>
              </a:rPr>
              <a:t>Problemático</a:t>
            </a:r>
          </a:p>
        </p:txBody>
      </p:sp>
      <p:sp>
        <p:nvSpPr>
          <p:cNvPr id="10262" name="Text Box 86"/>
          <p:cNvSpPr txBox="1">
            <a:spLocks noChangeArrowheads="1"/>
          </p:cNvSpPr>
          <p:nvPr/>
        </p:nvSpPr>
        <p:spPr bwMode="auto">
          <a:xfrm>
            <a:off x="1925638" y="2276475"/>
            <a:ext cx="1471612" cy="319088"/>
          </a:xfrm>
          <a:prstGeom prst="rect">
            <a:avLst/>
          </a:prstGeom>
          <a:noFill/>
          <a:ln w="9525">
            <a:noFill/>
            <a:miter lim="800000"/>
            <a:headEnd/>
            <a:tailEnd/>
          </a:ln>
        </p:spPr>
        <p:txBody>
          <a:bodyPr lIns="90000" tIns="46800" rIns="90000" bIns="46800">
            <a:spAutoFit/>
          </a:bodyPr>
          <a:lstStyle/>
          <a:p>
            <a:pPr algn="ctr">
              <a:lnSpc>
                <a:spcPct val="93000"/>
              </a:lnSpc>
              <a:buClr>
                <a:srgbClr val="000000"/>
              </a:buClr>
              <a:buSzPct val="100000"/>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5F5F5F"/>
                </a:solidFill>
              </a:rPr>
              <a:t>Fracaso</a:t>
            </a:r>
          </a:p>
        </p:txBody>
      </p:sp>
      <p:sp>
        <p:nvSpPr>
          <p:cNvPr id="10263" name="Rectangle 87"/>
          <p:cNvSpPr>
            <a:spLocks noChangeArrowheads="1"/>
          </p:cNvSpPr>
          <p:nvPr/>
        </p:nvSpPr>
        <p:spPr bwMode="auto">
          <a:xfrm>
            <a:off x="1258888" y="5514975"/>
            <a:ext cx="360362" cy="288925"/>
          </a:xfrm>
          <a:prstGeom prst="rect">
            <a:avLst/>
          </a:prstGeom>
          <a:solidFill>
            <a:srgbClr val="FF0000"/>
          </a:solidFill>
          <a:ln w="9525">
            <a:noFill/>
            <a:miter lim="800000"/>
            <a:headEnd/>
            <a:tailEnd/>
          </a:ln>
          <a:effectLst>
            <a:prstShdw prst="shdw17" dist="17961" dir="2700000">
              <a:srgbClr val="990000"/>
            </a:prstShdw>
          </a:effectLst>
        </p:spPr>
        <p:txBody>
          <a:bodyPr wrap="none" anchor="ctr"/>
          <a:lstStyle/>
          <a:p>
            <a:endParaRPr lang="es-ES"/>
          </a:p>
        </p:txBody>
      </p:sp>
      <p:sp>
        <p:nvSpPr>
          <p:cNvPr id="10264" name="Rectangle 88"/>
          <p:cNvSpPr>
            <a:spLocks noChangeArrowheads="1"/>
          </p:cNvSpPr>
          <p:nvPr/>
        </p:nvSpPr>
        <p:spPr bwMode="auto">
          <a:xfrm>
            <a:off x="1258888" y="5875338"/>
            <a:ext cx="360362" cy="288925"/>
          </a:xfrm>
          <a:prstGeom prst="rect">
            <a:avLst/>
          </a:prstGeom>
          <a:solidFill>
            <a:srgbClr val="FFFF00"/>
          </a:solidFill>
          <a:ln w="9525">
            <a:noFill/>
            <a:miter lim="800000"/>
            <a:headEnd/>
            <a:tailEnd/>
          </a:ln>
          <a:effectLst>
            <a:prstShdw prst="shdw17" dist="17961" dir="2700000">
              <a:srgbClr val="999900"/>
            </a:prstShdw>
          </a:effectLst>
        </p:spPr>
        <p:txBody>
          <a:bodyPr wrap="none" anchor="ctr"/>
          <a:lstStyle/>
          <a:p>
            <a:endParaRPr lang="es-ES"/>
          </a:p>
        </p:txBody>
      </p:sp>
      <p:sp>
        <p:nvSpPr>
          <p:cNvPr id="10265" name="Rectangle 89"/>
          <p:cNvSpPr>
            <a:spLocks noChangeArrowheads="1"/>
          </p:cNvSpPr>
          <p:nvPr/>
        </p:nvSpPr>
        <p:spPr bwMode="auto">
          <a:xfrm>
            <a:off x="1258888" y="6237288"/>
            <a:ext cx="360362" cy="288925"/>
          </a:xfrm>
          <a:prstGeom prst="rect">
            <a:avLst/>
          </a:prstGeom>
          <a:solidFill>
            <a:srgbClr val="339966"/>
          </a:solidFill>
          <a:ln w="9525">
            <a:noFill/>
            <a:miter lim="800000"/>
            <a:headEnd/>
            <a:tailEnd/>
          </a:ln>
          <a:effectLst>
            <a:prstShdw prst="shdw17" dist="17961" dir="2700000">
              <a:srgbClr val="1F5C3D"/>
            </a:prstShdw>
          </a:effectLst>
        </p:spPr>
        <p:txBody>
          <a:bodyPr wrap="none" anchor="ctr"/>
          <a:lstStyle/>
          <a:p>
            <a:endParaRPr lang="es-ES"/>
          </a:p>
        </p:txBody>
      </p:sp>
      <p:sp>
        <p:nvSpPr>
          <p:cNvPr id="10266" name="Rectangle 90"/>
          <p:cNvSpPr>
            <a:spLocks noChangeArrowheads="1"/>
          </p:cNvSpPr>
          <p:nvPr/>
        </p:nvSpPr>
        <p:spPr bwMode="auto">
          <a:xfrm>
            <a:off x="1908175" y="5516563"/>
            <a:ext cx="6624638" cy="287337"/>
          </a:xfrm>
          <a:prstGeom prst="rect">
            <a:avLst/>
          </a:prstGeom>
          <a:noFill/>
          <a:ln w="9525">
            <a:noFill/>
            <a:miter lim="800000"/>
            <a:headEnd/>
            <a:tailEnd/>
          </a:ln>
        </p:spPr>
        <p:txBody>
          <a:bodyPr wrap="none" anchor="ctr"/>
          <a:lstStyle/>
          <a:p>
            <a:r>
              <a:rPr lang="es-ES" sz="1200">
                <a:latin typeface="Verdana" pitchFamily="34" charset="0"/>
              </a:rPr>
              <a:t>El proyecto se aborta o el sistema no se llega a utilizar</a:t>
            </a:r>
          </a:p>
        </p:txBody>
      </p:sp>
      <p:sp>
        <p:nvSpPr>
          <p:cNvPr id="10267" name="Rectangle 91"/>
          <p:cNvSpPr>
            <a:spLocks noChangeArrowheads="1"/>
          </p:cNvSpPr>
          <p:nvPr/>
        </p:nvSpPr>
        <p:spPr bwMode="auto">
          <a:xfrm>
            <a:off x="1908175" y="5732463"/>
            <a:ext cx="6624638" cy="576262"/>
          </a:xfrm>
          <a:prstGeom prst="rect">
            <a:avLst/>
          </a:prstGeom>
          <a:noFill/>
          <a:ln w="9525">
            <a:noFill/>
            <a:miter lim="800000"/>
            <a:headEnd/>
            <a:tailEnd/>
          </a:ln>
        </p:spPr>
        <p:txBody>
          <a:bodyPr anchor="ctr"/>
          <a:lstStyle/>
          <a:p>
            <a:r>
              <a:rPr lang="es-ES" sz="1200">
                <a:latin typeface="Verdana" pitchFamily="34" charset="0"/>
              </a:rPr>
              <a:t>Desbordamiento de agendas o costes. Las funcionalidades no cubren las expectativas. Problemas funcionales</a:t>
            </a:r>
          </a:p>
        </p:txBody>
      </p:sp>
      <p:sp>
        <p:nvSpPr>
          <p:cNvPr id="10268" name="Rectangle 92"/>
          <p:cNvSpPr>
            <a:spLocks noChangeArrowheads="1"/>
          </p:cNvSpPr>
          <p:nvPr/>
        </p:nvSpPr>
        <p:spPr bwMode="auto">
          <a:xfrm>
            <a:off x="1908175" y="6092825"/>
            <a:ext cx="6624638" cy="576263"/>
          </a:xfrm>
          <a:prstGeom prst="rect">
            <a:avLst/>
          </a:prstGeom>
          <a:noFill/>
          <a:ln w="9525">
            <a:noFill/>
            <a:miter lim="800000"/>
            <a:headEnd/>
            <a:tailEnd/>
          </a:ln>
        </p:spPr>
        <p:txBody>
          <a:bodyPr anchor="ctr"/>
          <a:lstStyle/>
          <a:p>
            <a:r>
              <a:rPr lang="es-ES" sz="1200">
                <a:latin typeface="Verdana" pitchFamily="34" charset="0"/>
              </a:rPr>
              <a:t>Proyecto realizado en el tiempo previsto, con los costes previstos, con la funcionalidad esperada y ofreciendo un funcionamiento correcto.</a:t>
            </a:r>
          </a:p>
        </p:txBody>
      </p:sp>
      <p:sp>
        <p:nvSpPr>
          <p:cNvPr id="10270" name="Text Box 94"/>
          <p:cNvSpPr txBox="1">
            <a:spLocks noChangeArrowheads="1"/>
          </p:cNvSpPr>
          <p:nvPr/>
        </p:nvSpPr>
        <p:spPr bwMode="auto">
          <a:xfrm>
            <a:off x="2051050" y="1844675"/>
            <a:ext cx="6121400" cy="347663"/>
          </a:xfrm>
          <a:prstGeom prst="rect">
            <a:avLst/>
          </a:prstGeom>
          <a:noFill/>
          <a:ln w="9525">
            <a:noFill/>
            <a:miter lim="800000"/>
            <a:headEnd/>
            <a:tailEnd/>
          </a:ln>
        </p:spPr>
        <p:txBody>
          <a:bodyPr lIns="90000" tIns="46800" rIns="90000" bIns="46800">
            <a:spAutoFit/>
          </a:bodyPr>
          <a:lstStyle/>
          <a:p>
            <a:pPr algn="ctr">
              <a:lnSpc>
                <a:spcPct val="93000"/>
              </a:lnSpc>
              <a:buClr>
                <a:srgbClr val="000000"/>
              </a:buClr>
              <a:buSzPct val="100000"/>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5F5F5F"/>
                </a:solidFill>
              </a:rPr>
              <a:t>Proyectos para el desarrollo de sistemas de software</a:t>
            </a:r>
          </a:p>
        </p:txBody>
      </p:sp>
      <p:grpSp>
        <p:nvGrpSpPr>
          <p:cNvPr id="10271" name="Group 95"/>
          <p:cNvGrpSpPr>
            <a:grpSpLocks/>
          </p:cNvGrpSpPr>
          <p:nvPr/>
        </p:nvGrpSpPr>
        <p:grpSpPr bwMode="auto">
          <a:xfrm>
            <a:off x="1042988" y="2722563"/>
            <a:ext cx="768350" cy="319087"/>
            <a:chOff x="587" y="1392"/>
            <a:chExt cx="281" cy="201"/>
          </a:xfrm>
        </p:grpSpPr>
        <p:sp>
          <p:nvSpPr>
            <p:cNvPr id="10288" name="AutoShape 96"/>
            <p:cNvSpPr>
              <a:spLocks noChangeArrowheads="1"/>
            </p:cNvSpPr>
            <p:nvPr/>
          </p:nvSpPr>
          <p:spPr bwMode="auto">
            <a:xfrm>
              <a:off x="587" y="1435"/>
              <a:ext cx="281" cy="115"/>
            </a:xfrm>
            <a:prstGeom prst="roundRect">
              <a:avLst>
                <a:gd name="adj" fmla="val 875"/>
              </a:avLst>
            </a:prstGeom>
            <a:noFill/>
            <a:ln w="9525">
              <a:noFill/>
              <a:round/>
              <a:headEnd/>
              <a:tailEnd/>
            </a:ln>
          </p:spPr>
          <p:txBody>
            <a:bodyPr wrap="none" anchor="ctr"/>
            <a:lstStyle/>
            <a:p>
              <a:endParaRPr lang="es-ES"/>
            </a:p>
          </p:txBody>
        </p:sp>
        <p:grpSp>
          <p:nvGrpSpPr>
            <p:cNvPr id="10289" name="Group 97"/>
            <p:cNvGrpSpPr>
              <a:grpSpLocks/>
            </p:cNvGrpSpPr>
            <p:nvPr/>
          </p:nvGrpSpPr>
          <p:grpSpPr bwMode="auto">
            <a:xfrm>
              <a:off x="587" y="1392"/>
              <a:ext cx="279" cy="201"/>
              <a:chOff x="587" y="1392"/>
              <a:chExt cx="279" cy="201"/>
            </a:xfrm>
          </p:grpSpPr>
          <p:sp>
            <p:nvSpPr>
              <p:cNvPr id="10290" name="AutoShape 98"/>
              <p:cNvSpPr>
                <a:spLocks noChangeArrowheads="1"/>
              </p:cNvSpPr>
              <p:nvPr/>
            </p:nvSpPr>
            <p:spPr bwMode="auto">
              <a:xfrm>
                <a:off x="587" y="1435"/>
                <a:ext cx="279" cy="115"/>
              </a:xfrm>
              <a:prstGeom prst="roundRect">
                <a:avLst>
                  <a:gd name="adj" fmla="val 875"/>
                </a:avLst>
              </a:prstGeom>
              <a:noFill/>
              <a:ln w="9525">
                <a:noFill/>
                <a:round/>
                <a:headEnd/>
                <a:tailEnd/>
              </a:ln>
            </p:spPr>
            <p:txBody>
              <a:bodyPr wrap="none" anchor="ctr"/>
              <a:lstStyle/>
              <a:p>
                <a:endParaRPr lang="es-ES"/>
              </a:p>
            </p:txBody>
          </p:sp>
          <p:sp>
            <p:nvSpPr>
              <p:cNvPr id="10291" name="Text Box 99"/>
              <p:cNvSpPr txBox="1">
                <a:spLocks noChangeArrowheads="1"/>
              </p:cNvSpPr>
              <p:nvPr/>
            </p:nvSpPr>
            <p:spPr bwMode="auto">
              <a:xfrm>
                <a:off x="587" y="1392"/>
                <a:ext cx="279" cy="201"/>
              </a:xfrm>
              <a:prstGeom prst="rect">
                <a:avLst/>
              </a:prstGeom>
              <a:noFill/>
              <a:ln w="9525">
                <a:noFill/>
                <a:miter lim="800000"/>
                <a:headEnd/>
                <a:tailEnd/>
              </a:ln>
            </p:spPr>
            <p:txBody>
              <a:bodyPr lIns="90000" tIns="46800" rIns="90000" bIns="46800" anchor="ctr" anchorCtr="1">
                <a:spAutoFit/>
              </a:bodyPr>
              <a:lstStyle/>
              <a:p>
                <a:pPr algn="ctr">
                  <a:lnSpc>
                    <a:spcPct val="93000"/>
                  </a:lnSpc>
                  <a:buClr>
                    <a:srgbClr val="000000"/>
                  </a:buClr>
                  <a:buSzPct val="100000"/>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5F5F5F"/>
                    </a:solidFill>
                  </a:rPr>
                  <a:t>2004</a:t>
                </a:r>
              </a:p>
            </p:txBody>
          </p:sp>
        </p:grpSp>
      </p:grpSp>
      <p:grpSp>
        <p:nvGrpSpPr>
          <p:cNvPr id="10272" name="Group 100"/>
          <p:cNvGrpSpPr>
            <a:grpSpLocks/>
          </p:cNvGrpSpPr>
          <p:nvPr/>
        </p:nvGrpSpPr>
        <p:grpSpPr bwMode="auto">
          <a:xfrm>
            <a:off x="6804025" y="2636838"/>
            <a:ext cx="1755775" cy="420687"/>
            <a:chOff x="4067" y="1301"/>
            <a:chExt cx="1053" cy="357"/>
          </a:xfrm>
        </p:grpSpPr>
        <p:sp>
          <p:nvSpPr>
            <p:cNvPr id="10284" name="AutoShape 101"/>
            <p:cNvSpPr>
              <a:spLocks noChangeArrowheads="1"/>
            </p:cNvSpPr>
            <p:nvPr/>
          </p:nvSpPr>
          <p:spPr bwMode="auto">
            <a:xfrm>
              <a:off x="4067" y="1301"/>
              <a:ext cx="1053" cy="357"/>
            </a:xfrm>
            <a:prstGeom prst="roundRect">
              <a:avLst>
                <a:gd name="adj" fmla="val 278"/>
              </a:avLst>
            </a:prstGeom>
            <a:solidFill>
              <a:srgbClr val="00CC99"/>
            </a:solidFill>
            <a:ln w="9525">
              <a:noFill/>
              <a:round/>
              <a:headEnd/>
              <a:tailEnd/>
            </a:ln>
            <a:effectLst>
              <a:prstShdw prst="shdw17" dist="17961" dir="2700000">
                <a:srgbClr val="007A5C"/>
              </a:prstShdw>
            </a:effectLst>
          </p:spPr>
          <p:txBody>
            <a:bodyPr wrap="none" anchor="ctr"/>
            <a:lstStyle/>
            <a:p>
              <a:endParaRPr lang="es-ES"/>
            </a:p>
          </p:txBody>
        </p:sp>
        <p:grpSp>
          <p:nvGrpSpPr>
            <p:cNvPr id="10285" name="Group 102"/>
            <p:cNvGrpSpPr>
              <a:grpSpLocks/>
            </p:cNvGrpSpPr>
            <p:nvPr/>
          </p:nvGrpSpPr>
          <p:grpSpPr bwMode="auto">
            <a:xfrm>
              <a:off x="4067" y="1301"/>
              <a:ext cx="1051" cy="355"/>
              <a:chOff x="4067" y="1301"/>
              <a:chExt cx="1051" cy="355"/>
            </a:xfrm>
          </p:grpSpPr>
          <p:sp>
            <p:nvSpPr>
              <p:cNvPr id="10286" name="AutoShape 103"/>
              <p:cNvSpPr>
                <a:spLocks noChangeArrowheads="1"/>
              </p:cNvSpPr>
              <p:nvPr/>
            </p:nvSpPr>
            <p:spPr bwMode="auto">
              <a:xfrm>
                <a:off x="4067" y="1301"/>
                <a:ext cx="1051" cy="355"/>
              </a:xfrm>
              <a:prstGeom prst="roundRect">
                <a:avLst>
                  <a:gd name="adj" fmla="val 282"/>
                </a:avLst>
              </a:prstGeom>
              <a:noFill/>
              <a:ln w="9525">
                <a:noFill/>
                <a:round/>
                <a:headEnd/>
                <a:tailEnd/>
              </a:ln>
            </p:spPr>
            <p:txBody>
              <a:bodyPr wrap="none" anchor="ctr"/>
              <a:lstStyle/>
              <a:p>
                <a:endParaRPr lang="es-ES"/>
              </a:p>
            </p:txBody>
          </p:sp>
          <p:sp>
            <p:nvSpPr>
              <p:cNvPr id="10287" name="Text Box 104"/>
              <p:cNvSpPr txBox="1">
                <a:spLocks noChangeArrowheads="1"/>
              </p:cNvSpPr>
              <p:nvPr/>
            </p:nvSpPr>
            <p:spPr bwMode="auto">
              <a:xfrm>
                <a:off x="4067" y="1344"/>
                <a:ext cx="1051" cy="270"/>
              </a:xfrm>
              <a:prstGeom prst="rect">
                <a:avLst/>
              </a:prstGeom>
              <a:noFill/>
              <a:ln w="9525">
                <a:noFill/>
                <a:miter lim="800000"/>
                <a:headEnd/>
                <a:tailEnd/>
              </a:ln>
            </p:spPr>
            <p:txBody>
              <a:bodyPr lIns="90000" tIns="46800" rIns="90000" bIns="46800" anchor="ctr">
                <a:spAutoFit/>
              </a:bodyPr>
              <a:lstStyle/>
              <a:p>
                <a:pPr algn="ctr">
                  <a:lnSpc>
                    <a:spcPct val="93000"/>
                  </a:lnSpc>
                  <a:buClr>
                    <a:srgbClr val="000000"/>
                  </a:buClr>
                  <a:buSzPct val="100000"/>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5F5F5F"/>
                    </a:solidFill>
                  </a:rPr>
                  <a:t>29%</a:t>
                </a:r>
              </a:p>
            </p:txBody>
          </p:sp>
        </p:grpSp>
      </p:grpSp>
      <p:grpSp>
        <p:nvGrpSpPr>
          <p:cNvPr id="10273" name="Group 105"/>
          <p:cNvGrpSpPr>
            <a:grpSpLocks/>
          </p:cNvGrpSpPr>
          <p:nvPr/>
        </p:nvGrpSpPr>
        <p:grpSpPr bwMode="auto">
          <a:xfrm>
            <a:off x="1930400" y="2636838"/>
            <a:ext cx="1201738" cy="420687"/>
            <a:chOff x="944" y="1301"/>
            <a:chExt cx="909" cy="357"/>
          </a:xfrm>
        </p:grpSpPr>
        <p:sp>
          <p:nvSpPr>
            <p:cNvPr id="10280" name="AutoShape 106"/>
            <p:cNvSpPr>
              <a:spLocks noChangeArrowheads="1"/>
            </p:cNvSpPr>
            <p:nvPr/>
          </p:nvSpPr>
          <p:spPr bwMode="auto">
            <a:xfrm>
              <a:off x="944" y="1301"/>
              <a:ext cx="909" cy="357"/>
            </a:xfrm>
            <a:prstGeom prst="roundRect">
              <a:avLst>
                <a:gd name="adj" fmla="val 278"/>
              </a:avLst>
            </a:prstGeom>
            <a:solidFill>
              <a:srgbClr val="FF0000"/>
            </a:solidFill>
            <a:ln w="9525">
              <a:noFill/>
              <a:round/>
              <a:headEnd/>
              <a:tailEnd/>
            </a:ln>
            <a:effectLst>
              <a:prstShdw prst="shdw17" dist="17961" dir="2700000">
                <a:srgbClr val="990000"/>
              </a:prstShdw>
            </a:effectLst>
          </p:spPr>
          <p:txBody>
            <a:bodyPr wrap="none" anchor="ctr"/>
            <a:lstStyle/>
            <a:p>
              <a:endParaRPr lang="es-ES"/>
            </a:p>
          </p:txBody>
        </p:sp>
        <p:grpSp>
          <p:nvGrpSpPr>
            <p:cNvPr id="10281" name="Group 107"/>
            <p:cNvGrpSpPr>
              <a:grpSpLocks/>
            </p:cNvGrpSpPr>
            <p:nvPr/>
          </p:nvGrpSpPr>
          <p:grpSpPr bwMode="auto">
            <a:xfrm>
              <a:off x="944" y="1301"/>
              <a:ext cx="907" cy="355"/>
              <a:chOff x="944" y="1301"/>
              <a:chExt cx="907" cy="355"/>
            </a:xfrm>
          </p:grpSpPr>
          <p:sp>
            <p:nvSpPr>
              <p:cNvPr id="10282" name="AutoShape 108"/>
              <p:cNvSpPr>
                <a:spLocks noChangeArrowheads="1"/>
              </p:cNvSpPr>
              <p:nvPr/>
            </p:nvSpPr>
            <p:spPr bwMode="auto">
              <a:xfrm>
                <a:off x="944" y="1301"/>
                <a:ext cx="907" cy="355"/>
              </a:xfrm>
              <a:prstGeom prst="roundRect">
                <a:avLst>
                  <a:gd name="adj" fmla="val 282"/>
                </a:avLst>
              </a:prstGeom>
              <a:noFill/>
              <a:ln w="9525">
                <a:noFill/>
                <a:round/>
                <a:headEnd/>
                <a:tailEnd/>
              </a:ln>
            </p:spPr>
            <p:txBody>
              <a:bodyPr wrap="none" anchor="ctr"/>
              <a:lstStyle/>
              <a:p>
                <a:endParaRPr lang="es-ES"/>
              </a:p>
            </p:txBody>
          </p:sp>
          <p:sp>
            <p:nvSpPr>
              <p:cNvPr id="10283" name="Text Box 109"/>
              <p:cNvSpPr txBox="1">
                <a:spLocks noChangeArrowheads="1"/>
              </p:cNvSpPr>
              <p:nvPr/>
            </p:nvSpPr>
            <p:spPr bwMode="auto">
              <a:xfrm>
                <a:off x="944" y="1344"/>
                <a:ext cx="907" cy="270"/>
              </a:xfrm>
              <a:prstGeom prst="rect">
                <a:avLst/>
              </a:prstGeom>
              <a:noFill/>
              <a:ln w="9525">
                <a:noFill/>
                <a:miter lim="800000"/>
                <a:headEnd/>
                <a:tailEnd/>
              </a:ln>
            </p:spPr>
            <p:txBody>
              <a:bodyPr lIns="90000" tIns="46800" rIns="90000" bIns="46800" anchor="ctr">
                <a:spAutoFit/>
              </a:bodyPr>
              <a:lstStyle/>
              <a:p>
                <a:pPr algn="ctr">
                  <a:lnSpc>
                    <a:spcPct val="93000"/>
                  </a:lnSpc>
                  <a:buClr>
                    <a:srgbClr val="000000"/>
                  </a:buClr>
                  <a:buSzPct val="100000"/>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5F5F5F"/>
                    </a:solidFill>
                  </a:rPr>
                  <a:t>19%</a:t>
                </a:r>
              </a:p>
            </p:txBody>
          </p:sp>
        </p:grpSp>
      </p:grpSp>
      <p:grpSp>
        <p:nvGrpSpPr>
          <p:cNvPr id="10274" name="Group 110"/>
          <p:cNvGrpSpPr>
            <a:grpSpLocks/>
          </p:cNvGrpSpPr>
          <p:nvPr/>
        </p:nvGrpSpPr>
        <p:grpSpPr bwMode="auto">
          <a:xfrm>
            <a:off x="3132138" y="2636838"/>
            <a:ext cx="3671887" cy="420687"/>
            <a:chOff x="1854" y="1301"/>
            <a:chExt cx="2209" cy="357"/>
          </a:xfrm>
        </p:grpSpPr>
        <p:sp>
          <p:nvSpPr>
            <p:cNvPr id="10276" name="AutoShape 111"/>
            <p:cNvSpPr>
              <a:spLocks noChangeArrowheads="1"/>
            </p:cNvSpPr>
            <p:nvPr/>
          </p:nvSpPr>
          <p:spPr bwMode="auto">
            <a:xfrm>
              <a:off x="1854" y="1301"/>
              <a:ext cx="2209" cy="357"/>
            </a:xfrm>
            <a:prstGeom prst="roundRect">
              <a:avLst>
                <a:gd name="adj" fmla="val 278"/>
              </a:avLst>
            </a:prstGeom>
            <a:solidFill>
              <a:srgbClr val="FFFF00"/>
            </a:solidFill>
            <a:ln w="9525">
              <a:noFill/>
              <a:round/>
              <a:headEnd/>
              <a:tailEnd/>
            </a:ln>
            <a:effectLst>
              <a:prstShdw prst="shdw17" dist="17961" dir="2700000">
                <a:srgbClr val="999900"/>
              </a:prstShdw>
            </a:effectLst>
          </p:spPr>
          <p:txBody>
            <a:bodyPr wrap="none" anchor="ctr"/>
            <a:lstStyle/>
            <a:p>
              <a:endParaRPr lang="es-ES"/>
            </a:p>
          </p:txBody>
        </p:sp>
        <p:grpSp>
          <p:nvGrpSpPr>
            <p:cNvPr id="10277" name="Group 112"/>
            <p:cNvGrpSpPr>
              <a:grpSpLocks/>
            </p:cNvGrpSpPr>
            <p:nvPr/>
          </p:nvGrpSpPr>
          <p:grpSpPr bwMode="auto">
            <a:xfrm>
              <a:off x="1854" y="1301"/>
              <a:ext cx="2207" cy="355"/>
              <a:chOff x="1854" y="1301"/>
              <a:chExt cx="2207" cy="355"/>
            </a:xfrm>
          </p:grpSpPr>
          <p:sp>
            <p:nvSpPr>
              <p:cNvPr id="10278" name="AutoShape 113"/>
              <p:cNvSpPr>
                <a:spLocks noChangeArrowheads="1"/>
              </p:cNvSpPr>
              <p:nvPr/>
            </p:nvSpPr>
            <p:spPr bwMode="auto">
              <a:xfrm>
                <a:off x="1854" y="1301"/>
                <a:ext cx="2207" cy="355"/>
              </a:xfrm>
              <a:prstGeom prst="roundRect">
                <a:avLst>
                  <a:gd name="adj" fmla="val 282"/>
                </a:avLst>
              </a:prstGeom>
              <a:noFill/>
              <a:ln w="9525">
                <a:noFill/>
                <a:round/>
                <a:headEnd/>
                <a:tailEnd/>
              </a:ln>
            </p:spPr>
            <p:txBody>
              <a:bodyPr wrap="none" anchor="ctr"/>
              <a:lstStyle/>
              <a:p>
                <a:endParaRPr lang="es-ES"/>
              </a:p>
            </p:txBody>
          </p:sp>
          <p:sp>
            <p:nvSpPr>
              <p:cNvPr id="10279" name="Text Box 114"/>
              <p:cNvSpPr txBox="1">
                <a:spLocks noChangeArrowheads="1"/>
              </p:cNvSpPr>
              <p:nvPr/>
            </p:nvSpPr>
            <p:spPr bwMode="auto">
              <a:xfrm>
                <a:off x="1854" y="1344"/>
                <a:ext cx="2207" cy="270"/>
              </a:xfrm>
              <a:prstGeom prst="rect">
                <a:avLst/>
              </a:prstGeom>
              <a:noFill/>
              <a:ln w="9525">
                <a:noFill/>
                <a:miter lim="800000"/>
                <a:headEnd/>
                <a:tailEnd/>
              </a:ln>
            </p:spPr>
            <p:txBody>
              <a:bodyPr lIns="90000" tIns="46800" rIns="90000" bIns="46800" anchor="ctr">
                <a:spAutoFit/>
              </a:bodyPr>
              <a:lstStyle/>
              <a:p>
                <a:pPr algn="ctr">
                  <a:lnSpc>
                    <a:spcPct val="93000"/>
                  </a:lnSpc>
                  <a:buClr>
                    <a:srgbClr val="000000"/>
                  </a:buClr>
                  <a:buSzPct val="100000"/>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b="1">
                    <a:solidFill>
                      <a:srgbClr val="5F5F5F"/>
                    </a:solidFill>
                  </a:rPr>
                  <a:t>53%</a:t>
                </a:r>
              </a:p>
            </p:txBody>
          </p:sp>
        </p:grpSp>
      </p:grpSp>
      <p:sp>
        <p:nvSpPr>
          <p:cNvPr id="115" name="114 Marcador de pie de página"/>
          <p:cNvSpPr>
            <a:spLocks noGrp="1"/>
          </p:cNvSpPr>
          <p:nvPr>
            <p:ph type="ftr" sz="quarter" idx="12"/>
          </p:nvPr>
        </p:nvSpPr>
        <p:spPr/>
        <p:txBody>
          <a:bodyPr/>
          <a:lstStyle/>
          <a:p>
            <a:pPr>
              <a:defRPr/>
            </a:pPr>
            <a:r>
              <a:rPr lang="es-CO" dirty="0" err="1"/>
              <a:t>Ing</a:t>
            </a:r>
            <a:r>
              <a:rPr lang="es-CO" dirty="0"/>
              <a:t>-Sonia Godoy H</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457200" y="390525"/>
            <a:ext cx="8232775" cy="911225"/>
          </a:xfrm>
        </p:spPr>
        <p:txBody>
          <a:bodyPr anchor="t"/>
          <a:lstStyle/>
          <a:p>
            <a:pPr eaLnBrk="1" hangingPunct="1">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3600" smtClean="0">
                <a:solidFill>
                  <a:schemeClr val="hlink"/>
                </a:solidFill>
              </a:rPr>
              <a:t>¿Qué es Software?</a:t>
            </a:r>
          </a:p>
        </p:txBody>
      </p:sp>
      <p:sp>
        <p:nvSpPr>
          <p:cNvPr id="97283" name="Rectangle 3"/>
          <p:cNvSpPr>
            <a:spLocks noGrp="1" noChangeArrowheads="1"/>
          </p:cNvSpPr>
          <p:nvPr>
            <p:ph type="body" idx="1"/>
          </p:nvPr>
        </p:nvSpPr>
        <p:spPr>
          <a:xfrm>
            <a:off x="458788" y="1676400"/>
            <a:ext cx="8335962" cy="4445000"/>
          </a:xfrm>
        </p:spPr>
        <p:txBody>
          <a:bodyPr lIns="90000" tIns="46800" rIns="90000" bIns="46800"/>
          <a:lstStyle/>
          <a:p>
            <a:pPr eaLnBrk="1" hangingPunct="1">
              <a:spcBef>
                <a:spcPts val="700"/>
              </a:spcBef>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2700" smtClean="0"/>
              <a:t>Los productos de software se pueden desarrollar para un cliente en particular o pueden ser desarrollados para un mercado general.</a:t>
            </a:r>
          </a:p>
          <a:p>
            <a:pPr eaLnBrk="1" hangingPunct="1">
              <a:spcBef>
                <a:spcPts val="700"/>
              </a:spcBef>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2700" smtClean="0"/>
              <a:t>Productos de software pueden ser:</a:t>
            </a:r>
          </a:p>
          <a:p>
            <a:pPr lvl="1" eaLnBrk="1" hangingPunct="1">
              <a:spcBef>
                <a:spcPts val="600"/>
              </a:spcBef>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2700" smtClean="0"/>
              <a:t>Genéricos: desarrollados para ser vendidos a un tipo de clientes.</a:t>
            </a:r>
          </a:p>
          <a:p>
            <a:pPr lvl="1" eaLnBrk="1" hangingPunct="1">
              <a:spcBef>
                <a:spcPts val="600"/>
              </a:spcBef>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2700" smtClean="0"/>
              <a:t>Específicos: desarrollado para un cliente de acuerdo a sus necesidades específicas.</a:t>
            </a:r>
          </a:p>
        </p:txBody>
      </p:sp>
      <p:sp>
        <p:nvSpPr>
          <p:cNvPr id="4" name="3 Marcador de pie de página"/>
          <p:cNvSpPr>
            <a:spLocks noGrp="1"/>
          </p:cNvSpPr>
          <p:nvPr>
            <p:ph type="ftr" sz="quarter" idx="12"/>
          </p:nvPr>
        </p:nvSpPr>
        <p:spPr/>
        <p:txBody>
          <a:bodyPr/>
          <a:lstStyle/>
          <a:p>
            <a:pPr>
              <a:defRPr/>
            </a:pPr>
            <a:r>
              <a:rPr lang="es-CO"/>
              <a:t>Ing-Sonia Godoy H</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7283">
                                            <p:txEl>
                                              <p:pRg st="0" end="0"/>
                                            </p:txEl>
                                          </p:spTgt>
                                        </p:tgtEl>
                                        <p:attrNameLst>
                                          <p:attrName>style.visibility</p:attrName>
                                        </p:attrNameLst>
                                      </p:cBhvr>
                                      <p:to>
                                        <p:strVal val="visible"/>
                                      </p:to>
                                    </p:set>
                                    <p:anim calcmode="lin" valueType="num">
                                      <p:cBhvr additive="base">
                                        <p:cTn id="7" dur="500" fill="hold"/>
                                        <p:tgtEl>
                                          <p:spTgt spid="9728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728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7283">
                                            <p:txEl>
                                              <p:pRg st="1" end="1"/>
                                            </p:txEl>
                                          </p:spTgt>
                                        </p:tgtEl>
                                        <p:attrNameLst>
                                          <p:attrName>style.visibility</p:attrName>
                                        </p:attrNameLst>
                                      </p:cBhvr>
                                      <p:to>
                                        <p:strVal val="visible"/>
                                      </p:to>
                                    </p:set>
                                    <p:anim calcmode="lin" valueType="num">
                                      <p:cBhvr additive="base">
                                        <p:cTn id="13" dur="500" fill="hold"/>
                                        <p:tgtEl>
                                          <p:spTgt spid="9728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728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97283">
                                            <p:txEl>
                                              <p:pRg st="2" end="2"/>
                                            </p:txEl>
                                          </p:spTgt>
                                        </p:tgtEl>
                                        <p:attrNameLst>
                                          <p:attrName>style.visibility</p:attrName>
                                        </p:attrNameLst>
                                      </p:cBhvr>
                                      <p:to>
                                        <p:strVal val="visible"/>
                                      </p:to>
                                    </p:set>
                                    <p:anim calcmode="lin" valueType="num">
                                      <p:cBhvr additive="base">
                                        <p:cTn id="17" dur="500" fill="hold"/>
                                        <p:tgtEl>
                                          <p:spTgt spid="9728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9728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97283">
                                            <p:txEl>
                                              <p:pRg st="3" end="3"/>
                                            </p:txEl>
                                          </p:spTgt>
                                        </p:tgtEl>
                                        <p:attrNameLst>
                                          <p:attrName>style.visibility</p:attrName>
                                        </p:attrNameLst>
                                      </p:cBhvr>
                                      <p:to>
                                        <p:strVal val="visible"/>
                                      </p:to>
                                    </p:set>
                                    <p:anim calcmode="lin" valueType="num">
                                      <p:cBhvr additive="base">
                                        <p:cTn id="21" dur="500" fill="hold"/>
                                        <p:tgtEl>
                                          <p:spTgt spid="9728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9728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457200" y="390525"/>
            <a:ext cx="8232775" cy="911225"/>
          </a:xfrm>
        </p:spPr>
        <p:txBody>
          <a:bodyPr anchor="t"/>
          <a:lstStyle/>
          <a:p>
            <a:pPr eaLnBrk="1" hangingPunct="1">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3600" smtClean="0">
                <a:solidFill>
                  <a:schemeClr val="hlink"/>
                </a:solidFill>
              </a:rPr>
              <a:t>¿Qué es Ingeniería de Software?</a:t>
            </a:r>
          </a:p>
        </p:txBody>
      </p:sp>
      <p:sp>
        <p:nvSpPr>
          <p:cNvPr id="99331" name="Rectangle 3"/>
          <p:cNvSpPr>
            <a:spLocks noGrp="1" noChangeArrowheads="1"/>
          </p:cNvSpPr>
          <p:nvPr>
            <p:ph type="body" idx="1"/>
          </p:nvPr>
        </p:nvSpPr>
        <p:spPr>
          <a:xfrm>
            <a:off x="534988" y="1676400"/>
            <a:ext cx="8259762" cy="4344988"/>
          </a:xfrm>
        </p:spPr>
        <p:txBody>
          <a:bodyPr lIns="90000" tIns="46800" rIns="90000" bIns="46800"/>
          <a:lstStyle/>
          <a:p>
            <a:pPr eaLnBrk="1" hangingPunct="1">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2700" smtClean="0"/>
              <a:t>La Ingeniería de Sofware es una disciplina de la Ingeniería que se preocupa de todos los aspectos de la producción de software.</a:t>
            </a:r>
          </a:p>
          <a:p>
            <a:pPr eaLnBrk="1" hangingPunct="1">
              <a:buFontTx/>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endParaRPr lang="en-GB" sz="2700" smtClean="0"/>
          </a:p>
          <a:p>
            <a:pPr eaLnBrk="1" hangingPunct="1">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s-ES_tradnl" sz="2700" smtClean="0"/>
              <a:t>Aplicación de los métodos de la ingeniería al proceso de desarrollo de software:</a:t>
            </a:r>
          </a:p>
          <a:p>
            <a:pPr lvl="1" eaLnBrk="1" hangingPunct="1">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s-ES_tradnl" smtClean="0"/>
              <a:t>Diseño</a:t>
            </a:r>
          </a:p>
          <a:p>
            <a:pPr lvl="1" eaLnBrk="1" hangingPunct="1">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s-ES_tradnl" smtClean="0"/>
              <a:t>Construcción</a:t>
            </a:r>
          </a:p>
          <a:p>
            <a:pPr lvl="1" eaLnBrk="1" hangingPunct="1">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s-ES_tradnl" smtClean="0"/>
              <a:t>Mantenimiento</a:t>
            </a:r>
          </a:p>
          <a:p>
            <a:pPr eaLnBrk="1" hangingPunct="1">
              <a:buFontTx/>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endParaRPr lang="es-ES_tradnl" smtClean="0"/>
          </a:p>
        </p:txBody>
      </p:sp>
      <p:sp>
        <p:nvSpPr>
          <p:cNvPr id="4" name="3 Marcador de pie de página"/>
          <p:cNvSpPr>
            <a:spLocks noGrp="1"/>
          </p:cNvSpPr>
          <p:nvPr>
            <p:ph type="ftr" sz="quarter" idx="12"/>
          </p:nvPr>
        </p:nvSpPr>
        <p:spPr/>
        <p:txBody>
          <a:bodyPr/>
          <a:lstStyle/>
          <a:p>
            <a:pPr>
              <a:defRPr/>
            </a:pPr>
            <a:r>
              <a:rPr lang="es-CO"/>
              <a:t>Ing-Sonia Godoy H</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9331">
                                            <p:txEl>
                                              <p:pRg st="0" end="0"/>
                                            </p:txEl>
                                          </p:spTgt>
                                        </p:tgtEl>
                                        <p:attrNameLst>
                                          <p:attrName>style.visibility</p:attrName>
                                        </p:attrNameLst>
                                      </p:cBhvr>
                                      <p:to>
                                        <p:strVal val="visible"/>
                                      </p:to>
                                    </p:set>
                                    <p:anim calcmode="lin" valueType="num">
                                      <p:cBhvr additive="base">
                                        <p:cTn id="7" dur="500" fill="hold"/>
                                        <p:tgtEl>
                                          <p:spTgt spid="9933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933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9331">
                                            <p:txEl>
                                              <p:pRg st="2" end="2"/>
                                            </p:txEl>
                                          </p:spTgt>
                                        </p:tgtEl>
                                        <p:attrNameLst>
                                          <p:attrName>style.visibility</p:attrName>
                                        </p:attrNameLst>
                                      </p:cBhvr>
                                      <p:to>
                                        <p:strVal val="visible"/>
                                      </p:to>
                                    </p:set>
                                    <p:anim calcmode="lin" valueType="num">
                                      <p:cBhvr additive="base">
                                        <p:cTn id="13" dur="500" fill="hold"/>
                                        <p:tgtEl>
                                          <p:spTgt spid="99331">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9331">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99331">
                                            <p:txEl>
                                              <p:pRg st="3" end="3"/>
                                            </p:txEl>
                                          </p:spTgt>
                                        </p:tgtEl>
                                        <p:attrNameLst>
                                          <p:attrName>style.visibility</p:attrName>
                                        </p:attrNameLst>
                                      </p:cBhvr>
                                      <p:to>
                                        <p:strVal val="visible"/>
                                      </p:to>
                                    </p:set>
                                    <p:anim calcmode="lin" valueType="num">
                                      <p:cBhvr additive="base">
                                        <p:cTn id="17" dur="500" fill="hold"/>
                                        <p:tgtEl>
                                          <p:spTgt spid="99331">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99331">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99331">
                                            <p:txEl>
                                              <p:pRg st="4" end="4"/>
                                            </p:txEl>
                                          </p:spTgt>
                                        </p:tgtEl>
                                        <p:attrNameLst>
                                          <p:attrName>style.visibility</p:attrName>
                                        </p:attrNameLst>
                                      </p:cBhvr>
                                      <p:to>
                                        <p:strVal val="visible"/>
                                      </p:to>
                                    </p:set>
                                    <p:anim calcmode="lin" valueType="num">
                                      <p:cBhvr additive="base">
                                        <p:cTn id="21" dur="500" fill="hold"/>
                                        <p:tgtEl>
                                          <p:spTgt spid="99331">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99331">
                                            <p:txEl>
                                              <p:pRg st="4" end="4"/>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99331">
                                            <p:txEl>
                                              <p:pRg st="5" end="5"/>
                                            </p:txEl>
                                          </p:spTgt>
                                        </p:tgtEl>
                                        <p:attrNameLst>
                                          <p:attrName>style.visibility</p:attrName>
                                        </p:attrNameLst>
                                      </p:cBhvr>
                                      <p:to>
                                        <p:strVal val="visible"/>
                                      </p:to>
                                    </p:set>
                                    <p:anim calcmode="lin" valueType="num">
                                      <p:cBhvr additive="base">
                                        <p:cTn id="25" dur="500" fill="hold"/>
                                        <p:tgtEl>
                                          <p:spTgt spid="99331">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9331">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1"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a:xfrm>
            <a:off x="457200" y="274638"/>
            <a:ext cx="7467600" cy="939800"/>
          </a:xfrm>
        </p:spPr>
        <p:txBody>
          <a:bodyPr>
            <a:normAutofit fontScale="90000"/>
          </a:bodyPr>
          <a:lstStyle/>
          <a:p>
            <a:pPr eaLnBrk="1" hangingPunct="1">
              <a:defRPr/>
            </a:pPr>
            <a:r>
              <a:rPr lang="es-ES" sz="4000" dirty="0" smtClean="0"/>
              <a:t/>
            </a:r>
            <a:br>
              <a:rPr lang="es-ES" sz="4000" dirty="0" smtClean="0"/>
            </a:br>
            <a:r>
              <a:rPr lang="es-ES" sz="4000" dirty="0" smtClean="0"/>
              <a:t/>
            </a:r>
            <a:br>
              <a:rPr lang="es-ES" sz="4000" dirty="0" smtClean="0"/>
            </a:br>
            <a:r>
              <a:rPr lang="es-ES" sz="4000" dirty="0" smtClean="0"/>
              <a:t/>
            </a:r>
            <a:br>
              <a:rPr lang="es-ES" sz="4000" dirty="0" smtClean="0"/>
            </a:br>
            <a:r>
              <a:rPr lang="es-ES" sz="4000" dirty="0" smtClean="0"/>
              <a:t/>
            </a:r>
            <a:br>
              <a:rPr lang="es-ES" sz="4000" dirty="0" smtClean="0"/>
            </a:br>
            <a:r>
              <a:rPr lang="es-ES" sz="4000" dirty="0" smtClean="0"/>
              <a:t/>
            </a:r>
            <a:br>
              <a:rPr lang="es-ES" sz="4000" dirty="0" smtClean="0"/>
            </a:br>
            <a:r>
              <a:rPr lang="es-ES" sz="4000" dirty="0" smtClean="0"/>
              <a:t/>
            </a:r>
            <a:br>
              <a:rPr lang="es-ES" sz="4000" dirty="0" smtClean="0"/>
            </a:br>
            <a:r>
              <a:rPr lang="es-ES" sz="4000" dirty="0" smtClean="0"/>
              <a:t>Tipos de productos software </a:t>
            </a:r>
          </a:p>
        </p:txBody>
      </p:sp>
      <p:sp>
        <p:nvSpPr>
          <p:cNvPr id="13315" name="Rectangle 3"/>
          <p:cNvSpPr>
            <a:spLocks noGrp="1" noChangeArrowheads="1"/>
          </p:cNvSpPr>
          <p:nvPr>
            <p:ph type="body" idx="1"/>
          </p:nvPr>
        </p:nvSpPr>
        <p:spPr>
          <a:xfrm>
            <a:off x="457200" y="1285875"/>
            <a:ext cx="7467600" cy="5187950"/>
          </a:xfrm>
        </p:spPr>
        <p:txBody>
          <a:bodyPr/>
          <a:lstStyle/>
          <a:p>
            <a:pPr eaLnBrk="1" hangingPunct="1">
              <a:lnSpc>
                <a:spcPct val="90000"/>
              </a:lnSpc>
            </a:pPr>
            <a:r>
              <a:rPr lang="es-ES" sz="1800" smtClean="0"/>
              <a:t>Áreas de aplicación [Pressman, 2002] (ii)</a:t>
            </a:r>
          </a:p>
          <a:p>
            <a:pPr lvl="1" eaLnBrk="1" hangingPunct="1">
              <a:lnSpc>
                <a:spcPct val="90000"/>
              </a:lnSpc>
            </a:pPr>
            <a:r>
              <a:rPr lang="es-ES" sz="1800" smtClean="0"/>
              <a:t>Software de ingeniería y científico</a:t>
            </a:r>
          </a:p>
          <a:p>
            <a:pPr lvl="1" eaLnBrk="1" hangingPunct="1">
              <a:lnSpc>
                <a:spcPct val="90000"/>
              </a:lnSpc>
            </a:pPr>
            <a:r>
              <a:rPr lang="es-ES" sz="1800" smtClean="0"/>
              <a:t>Algoritmos de tratamiento numérico: simulación, estadística, CAD...</a:t>
            </a:r>
          </a:p>
          <a:p>
            <a:pPr lvl="1" eaLnBrk="1" hangingPunct="1">
              <a:lnSpc>
                <a:spcPct val="90000"/>
              </a:lnSpc>
            </a:pPr>
            <a:r>
              <a:rPr lang="es-ES" sz="1800" smtClean="0"/>
              <a:t>Diseño de algoritmos y estructuras de datos</a:t>
            </a:r>
          </a:p>
          <a:p>
            <a:pPr lvl="1" eaLnBrk="1" hangingPunct="1">
              <a:lnSpc>
                <a:spcPct val="90000"/>
              </a:lnSpc>
            </a:pPr>
            <a:r>
              <a:rPr lang="es-ES" sz="1800" smtClean="0"/>
              <a:t>Cálculo intensivo</a:t>
            </a:r>
          </a:p>
          <a:p>
            <a:pPr lvl="1" eaLnBrk="1" hangingPunct="1">
              <a:lnSpc>
                <a:spcPct val="90000"/>
              </a:lnSpc>
            </a:pPr>
            <a:r>
              <a:rPr lang="es-ES" sz="1800" smtClean="0"/>
              <a:t>Paralelización</a:t>
            </a:r>
          </a:p>
          <a:p>
            <a:pPr eaLnBrk="1" hangingPunct="1">
              <a:lnSpc>
                <a:spcPct val="90000"/>
              </a:lnSpc>
            </a:pPr>
            <a:r>
              <a:rPr lang="es-ES" sz="1800" smtClean="0"/>
              <a:t>Software empotrado</a:t>
            </a:r>
          </a:p>
          <a:p>
            <a:pPr lvl="1" eaLnBrk="1" hangingPunct="1">
              <a:lnSpc>
                <a:spcPct val="90000"/>
              </a:lnSpc>
            </a:pPr>
            <a:r>
              <a:rPr lang="es-ES" sz="1800" smtClean="0"/>
              <a:t>Reside en memoria de sólo lectura y se utiliza para controlar productos y sistemas de los mercados industriales y de consumo</a:t>
            </a:r>
          </a:p>
          <a:p>
            <a:pPr lvl="1" eaLnBrk="1" hangingPunct="1">
              <a:lnSpc>
                <a:spcPct val="90000"/>
              </a:lnSpc>
            </a:pPr>
            <a:r>
              <a:rPr lang="es-ES" sz="1800" smtClean="0"/>
              <a:t>Características similares al de tiempo real</a:t>
            </a:r>
          </a:p>
          <a:p>
            <a:pPr eaLnBrk="1" hangingPunct="1">
              <a:lnSpc>
                <a:spcPct val="90000"/>
              </a:lnSpc>
            </a:pPr>
            <a:r>
              <a:rPr lang="es-ES" sz="1800" smtClean="0"/>
              <a:t>Software de Inteligencia Artificial</a:t>
            </a:r>
          </a:p>
          <a:p>
            <a:pPr lvl="1" eaLnBrk="1" hangingPunct="1">
              <a:lnSpc>
                <a:spcPct val="90000"/>
              </a:lnSpc>
            </a:pPr>
            <a:r>
              <a:rPr lang="es-ES" sz="1800" smtClean="0"/>
              <a:t>Algoritmos no numéricos para resolver problemas complejos: sistemas expertos, reconocimiento de patrones, demostradores de teoremas</a:t>
            </a:r>
          </a:p>
        </p:txBody>
      </p:sp>
      <p:sp>
        <p:nvSpPr>
          <p:cNvPr id="4" name="3 Marcador de pie de página"/>
          <p:cNvSpPr>
            <a:spLocks noGrp="1"/>
          </p:cNvSpPr>
          <p:nvPr>
            <p:ph type="ftr" sz="quarter" idx="12"/>
          </p:nvPr>
        </p:nvSpPr>
        <p:spPr/>
        <p:txBody>
          <a:bodyPr/>
          <a:lstStyle/>
          <a:p>
            <a:pPr>
              <a:defRPr/>
            </a:pPr>
            <a:r>
              <a:rPr lang="es-CO"/>
              <a:t>Ing-Sonia Godoy H</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type="body" idx="1"/>
          </p:nvPr>
        </p:nvSpPr>
        <p:spPr>
          <a:xfrm>
            <a:off x="457200" y="1600200"/>
            <a:ext cx="7467600" cy="4873625"/>
          </a:xfrm>
        </p:spPr>
        <p:txBody>
          <a:bodyPr/>
          <a:lstStyle/>
          <a:p>
            <a:pPr eaLnBrk="1" hangingPunct="1">
              <a:lnSpc>
                <a:spcPct val="90000"/>
              </a:lnSpc>
            </a:pPr>
            <a:r>
              <a:rPr lang="es-ES" dirty="0" smtClean="0"/>
              <a:t>Software de computadoras personales</a:t>
            </a:r>
          </a:p>
          <a:p>
            <a:pPr lvl="1" eaLnBrk="1" hangingPunct="1">
              <a:lnSpc>
                <a:spcPct val="90000"/>
              </a:lnSpc>
            </a:pPr>
            <a:r>
              <a:rPr lang="es-ES" dirty="0" smtClean="0"/>
              <a:t>Herramientas de escritorio, software para ocio…</a:t>
            </a:r>
          </a:p>
          <a:p>
            <a:pPr eaLnBrk="1" hangingPunct="1">
              <a:lnSpc>
                <a:spcPct val="90000"/>
              </a:lnSpc>
            </a:pPr>
            <a:r>
              <a:rPr lang="es-ES" dirty="0" smtClean="0"/>
              <a:t>Aplicaciones Web</a:t>
            </a:r>
          </a:p>
          <a:p>
            <a:pPr lvl="1" eaLnBrk="1" hangingPunct="1">
              <a:lnSpc>
                <a:spcPct val="90000"/>
              </a:lnSpc>
            </a:pPr>
            <a:r>
              <a:rPr lang="es-ES" dirty="0" smtClean="0"/>
              <a:t>Software accedido a través de un navegador Web</a:t>
            </a:r>
          </a:p>
          <a:p>
            <a:pPr lvl="1" eaLnBrk="1" hangingPunct="1">
              <a:lnSpc>
                <a:spcPct val="90000"/>
              </a:lnSpc>
            </a:pPr>
            <a:r>
              <a:rPr lang="es-ES" dirty="0" smtClean="0"/>
              <a:t>Los sistemas Web tienen una naturaleza y unos requisitos que difieren del software </a:t>
            </a:r>
            <a:r>
              <a:rPr lang="es-ES" dirty="0" smtClean="0"/>
              <a:t>tradicional</a:t>
            </a:r>
            <a:endParaRPr lang="es-ES" dirty="0" smtClean="0"/>
          </a:p>
        </p:txBody>
      </p:sp>
      <p:sp>
        <p:nvSpPr>
          <p:cNvPr id="113668" name="Rectangle 4"/>
          <p:cNvSpPr>
            <a:spLocks noGrp="1" noChangeArrowheads="1"/>
          </p:cNvSpPr>
          <p:nvPr>
            <p:ph type="title"/>
          </p:nvPr>
        </p:nvSpPr>
        <p:spPr/>
        <p:txBody>
          <a:bodyPr>
            <a:normAutofit fontScale="90000"/>
          </a:bodyPr>
          <a:lstStyle/>
          <a:p>
            <a:pPr eaLnBrk="1" hangingPunct="1">
              <a:defRPr/>
            </a:pPr>
            <a:r>
              <a:rPr lang="es-ES" sz="4000" smtClean="0"/>
              <a:t>Tipos de productos software </a:t>
            </a:r>
            <a:br>
              <a:rPr lang="es-ES" sz="4000" smtClean="0"/>
            </a:br>
            <a:endParaRPr lang="es-ES" sz="4000" smtClean="0"/>
          </a:p>
        </p:txBody>
      </p:sp>
      <p:sp>
        <p:nvSpPr>
          <p:cNvPr id="4" name="3 Marcador de pie de página"/>
          <p:cNvSpPr>
            <a:spLocks noGrp="1"/>
          </p:cNvSpPr>
          <p:nvPr>
            <p:ph type="ftr" sz="quarter" idx="12"/>
          </p:nvPr>
        </p:nvSpPr>
        <p:spPr/>
        <p:txBody>
          <a:bodyPr/>
          <a:lstStyle/>
          <a:p>
            <a:pPr>
              <a:defRPr/>
            </a:pPr>
            <a:r>
              <a:rPr lang="es-CO"/>
              <a:t>Ing-Sonia Godoy H</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668338" y="346075"/>
            <a:ext cx="7808912" cy="582613"/>
          </a:xfrm>
        </p:spPr>
        <p:txBody>
          <a:bodyPr lIns="90000" tIns="46800" rIns="90000" bIns="46800"/>
          <a:lstStyle/>
          <a:p>
            <a:pPr eaLnBrk="1" hangingPunct="1">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2800" dirty="0" smtClean="0"/>
              <a:t>¿</a:t>
            </a:r>
            <a:r>
              <a:rPr lang="en-GB" sz="2800" dirty="0" err="1" smtClean="0"/>
              <a:t>Qué</a:t>
            </a:r>
            <a:r>
              <a:rPr lang="en-GB" sz="2800" dirty="0" smtClean="0"/>
              <a:t> </a:t>
            </a:r>
            <a:r>
              <a:rPr lang="en-GB" sz="2800" dirty="0" err="1" smtClean="0"/>
              <a:t>atributos</a:t>
            </a:r>
            <a:r>
              <a:rPr lang="en-GB" sz="2800" dirty="0" smtClean="0"/>
              <a:t> </a:t>
            </a:r>
            <a:r>
              <a:rPr lang="en-GB" sz="2800" dirty="0" err="1" smtClean="0"/>
              <a:t>tiene</a:t>
            </a:r>
            <a:r>
              <a:rPr lang="en-GB" sz="2800" dirty="0" smtClean="0"/>
              <a:t> un </a:t>
            </a:r>
            <a:r>
              <a:rPr lang="en-GB" sz="2800" dirty="0" err="1" smtClean="0"/>
              <a:t>buen</a:t>
            </a:r>
            <a:r>
              <a:rPr lang="en-GB" sz="2800" dirty="0" smtClean="0"/>
              <a:t> Software?</a:t>
            </a:r>
          </a:p>
        </p:txBody>
      </p:sp>
      <p:sp>
        <p:nvSpPr>
          <p:cNvPr id="108547" name="Rectangle 3"/>
          <p:cNvSpPr>
            <a:spLocks noGrp="1" noChangeArrowheads="1"/>
          </p:cNvSpPr>
          <p:nvPr>
            <p:ph type="body" idx="1"/>
          </p:nvPr>
        </p:nvSpPr>
        <p:spPr>
          <a:xfrm>
            <a:off x="87313" y="1143000"/>
            <a:ext cx="8913812" cy="5214938"/>
          </a:xfrm>
        </p:spPr>
        <p:txBody>
          <a:bodyPr lIns="90000" tIns="46800" rIns="90000" bIns="46800"/>
          <a:lstStyle/>
          <a:p>
            <a:pPr eaLnBrk="1" hangingPunct="1">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2000" smtClean="0"/>
              <a:t>El software debería entregar la funcionalidad y desempeño requeridos por el usuario y debería ser mantenible, confiable y usable.</a:t>
            </a:r>
          </a:p>
          <a:p>
            <a:pPr eaLnBrk="1" hangingPunct="1">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2000" smtClean="0"/>
              <a:t>Mantenibilidad</a:t>
            </a:r>
          </a:p>
          <a:p>
            <a:pPr lvl="1" eaLnBrk="1" hangingPunct="1">
              <a:spcBef>
                <a:spcPts val="500"/>
              </a:spcBef>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2000" smtClean="0"/>
              <a:t>El software debe evolucionar para cubrir necesidades cambiantes.</a:t>
            </a:r>
          </a:p>
          <a:p>
            <a:pPr eaLnBrk="1" hangingPunct="1">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2000" smtClean="0"/>
              <a:t>Confiabilidad</a:t>
            </a:r>
          </a:p>
          <a:p>
            <a:pPr lvl="1" eaLnBrk="1" hangingPunct="1">
              <a:spcBef>
                <a:spcPts val="500"/>
              </a:spcBef>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s-CO" sz="2000" smtClean="0"/>
              <a:t>No debe causar daños físicos o económicos en el caso de fallo del sistema</a:t>
            </a:r>
          </a:p>
          <a:p>
            <a:pPr lvl="1" eaLnBrk="1" hangingPunct="1">
              <a:spcBef>
                <a:spcPts val="500"/>
              </a:spcBef>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s-CO" sz="2000" smtClean="0"/>
              <a:t>Fiabilidad, seguridad y protección</a:t>
            </a:r>
            <a:r>
              <a:rPr lang="en-GB" sz="2000" smtClean="0"/>
              <a:t>.</a:t>
            </a:r>
          </a:p>
          <a:p>
            <a:pPr eaLnBrk="1" hangingPunct="1">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2000" smtClean="0"/>
              <a:t>Eficiencia</a:t>
            </a:r>
          </a:p>
          <a:p>
            <a:pPr lvl="1" eaLnBrk="1" hangingPunct="1">
              <a:spcBef>
                <a:spcPts val="500"/>
              </a:spcBef>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2000" smtClean="0"/>
              <a:t>El software no debe malgastar los recursos del sistema.</a:t>
            </a:r>
          </a:p>
          <a:p>
            <a:pPr eaLnBrk="1" hangingPunct="1">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2000" smtClean="0"/>
              <a:t>Usabilidad</a:t>
            </a:r>
          </a:p>
          <a:p>
            <a:pPr lvl="1">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s-ES" sz="2000" smtClean="0"/>
              <a:t>Fácil de utilizar</a:t>
            </a:r>
            <a:endParaRPr lang="es-CO" sz="2000" smtClean="0"/>
          </a:p>
          <a:p>
            <a:pPr lvl="1">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s-ES" sz="2000" smtClean="0"/>
              <a:t>Debe tener una interfaz de usuario apropiada y una documentación adecuada</a:t>
            </a:r>
            <a:r>
              <a:rPr lang="en-GB" sz="2000" smtClean="0"/>
              <a:t>.</a:t>
            </a:r>
          </a:p>
        </p:txBody>
      </p:sp>
      <p:sp>
        <p:nvSpPr>
          <p:cNvPr id="4" name="3 Marcador de pie de página"/>
          <p:cNvSpPr>
            <a:spLocks noGrp="1"/>
          </p:cNvSpPr>
          <p:nvPr>
            <p:ph type="ftr" sz="quarter" idx="12"/>
          </p:nvPr>
        </p:nvSpPr>
        <p:spPr/>
        <p:txBody>
          <a:bodyPr/>
          <a:lstStyle/>
          <a:p>
            <a:pPr>
              <a:defRPr/>
            </a:pPr>
            <a:r>
              <a:rPr lang="es-CO"/>
              <a:t>Ing-Sonia Godoy H</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8547">
                                            <p:txEl>
                                              <p:pRg st="0" end="0"/>
                                            </p:txEl>
                                          </p:spTgt>
                                        </p:tgtEl>
                                        <p:attrNameLst>
                                          <p:attrName>style.visibility</p:attrName>
                                        </p:attrNameLst>
                                      </p:cBhvr>
                                      <p:to>
                                        <p:strVal val="visible"/>
                                      </p:to>
                                    </p:set>
                                    <p:anim calcmode="lin" valueType="num">
                                      <p:cBhvr additive="base">
                                        <p:cTn id="7" dur="500" fill="hold"/>
                                        <p:tgtEl>
                                          <p:spTgt spid="10854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854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8547">
                                            <p:txEl>
                                              <p:pRg st="1" end="1"/>
                                            </p:txEl>
                                          </p:spTgt>
                                        </p:tgtEl>
                                        <p:attrNameLst>
                                          <p:attrName>style.visibility</p:attrName>
                                        </p:attrNameLst>
                                      </p:cBhvr>
                                      <p:to>
                                        <p:strVal val="visible"/>
                                      </p:to>
                                    </p:set>
                                    <p:anim calcmode="lin" valueType="num">
                                      <p:cBhvr additive="base">
                                        <p:cTn id="13" dur="500" fill="hold"/>
                                        <p:tgtEl>
                                          <p:spTgt spid="10854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8547">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08547">
                                            <p:txEl>
                                              <p:pRg st="2" end="2"/>
                                            </p:txEl>
                                          </p:spTgt>
                                        </p:tgtEl>
                                        <p:attrNameLst>
                                          <p:attrName>style.visibility</p:attrName>
                                        </p:attrNameLst>
                                      </p:cBhvr>
                                      <p:to>
                                        <p:strVal val="visible"/>
                                      </p:to>
                                    </p:set>
                                    <p:anim calcmode="lin" valueType="num">
                                      <p:cBhvr additive="base">
                                        <p:cTn id="17" dur="500" fill="hold"/>
                                        <p:tgtEl>
                                          <p:spTgt spid="10854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0854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08547">
                                            <p:txEl>
                                              <p:pRg st="3" end="3"/>
                                            </p:txEl>
                                          </p:spTgt>
                                        </p:tgtEl>
                                        <p:attrNameLst>
                                          <p:attrName>style.visibility</p:attrName>
                                        </p:attrNameLst>
                                      </p:cBhvr>
                                      <p:to>
                                        <p:strVal val="visible"/>
                                      </p:to>
                                    </p:set>
                                    <p:anim calcmode="lin" valueType="num">
                                      <p:cBhvr additive="base">
                                        <p:cTn id="23" dur="500" fill="hold"/>
                                        <p:tgtEl>
                                          <p:spTgt spid="108547">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08547">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08547">
                                            <p:txEl>
                                              <p:pRg st="4" end="4"/>
                                            </p:txEl>
                                          </p:spTgt>
                                        </p:tgtEl>
                                        <p:attrNameLst>
                                          <p:attrName>style.visibility</p:attrName>
                                        </p:attrNameLst>
                                      </p:cBhvr>
                                      <p:to>
                                        <p:strVal val="visible"/>
                                      </p:to>
                                    </p:set>
                                    <p:anim calcmode="lin" valueType="num">
                                      <p:cBhvr additive="base">
                                        <p:cTn id="27" dur="500" fill="hold"/>
                                        <p:tgtEl>
                                          <p:spTgt spid="108547">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08547">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08547">
                                            <p:txEl>
                                              <p:pRg st="5" end="5"/>
                                            </p:txEl>
                                          </p:spTgt>
                                        </p:tgtEl>
                                        <p:attrNameLst>
                                          <p:attrName>style.visibility</p:attrName>
                                        </p:attrNameLst>
                                      </p:cBhvr>
                                      <p:to>
                                        <p:strVal val="visible"/>
                                      </p:to>
                                    </p:set>
                                    <p:anim calcmode="lin" valueType="num">
                                      <p:cBhvr additive="base">
                                        <p:cTn id="31" dur="500" fill="hold"/>
                                        <p:tgtEl>
                                          <p:spTgt spid="108547">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0854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08547">
                                            <p:txEl>
                                              <p:pRg st="6" end="6"/>
                                            </p:txEl>
                                          </p:spTgt>
                                        </p:tgtEl>
                                        <p:attrNameLst>
                                          <p:attrName>style.visibility</p:attrName>
                                        </p:attrNameLst>
                                      </p:cBhvr>
                                      <p:to>
                                        <p:strVal val="visible"/>
                                      </p:to>
                                    </p:set>
                                    <p:anim calcmode="lin" valueType="num">
                                      <p:cBhvr additive="base">
                                        <p:cTn id="37" dur="500" fill="hold"/>
                                        <p:tgtEl>
                                          <p:spTgt spid="108547">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08547">
                                            <p:txEl>
                                              <p:pRg st="6" end="6"/>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08547">
                                            <p:txEl>
                                              <p:pRg st="7" end="7"/>
                                            </p:txEl>
                                          </p:spTgt>
                                        </p:tgtEl>
                                        <p:attrNameLst>
                                          <p:attrName>style.visibility</p:attrName>
                                        </p:attrNameLst>
                                      </p:cBhvr>
                                      <p:to>
                                        <p:strVal val="visible"/>
                                      </p:to>
                                    </p:set>
                                    <p:anim calcmode="lin" valueType="num">
                                      <p:cBhvr additive="base">
                                        <p:cTn id="41" dur="500" fill="hold"/>
                                        <p:tgtEl>
                                          <p:spTgt spid="108547">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08547">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108547">
                                            <p:txEl>
                                              <p:pRg st="8" end="8"/>
                                            </p:txEl>
                                          </p:spTgt>
                                        </p:tgtEl>
                                        <p:attrNameLst>
                                          <p:attrName>style.visibility</p:attrName>
                                        </p:attrNameLst>
                                      </p:cBhvr>
                                      <p:to>
                                        <p:strVal val="visible"/>
                                      </p:to>
                                    </p:set>
                                    <p:anim calcmode="lin" valueType="num">
                                      <p:cBhvr additive="base">
                                        <p:cTn id="47" dur="500" fill="hold"/>
                                        <p:tgtEl>
                                          <p:spTgt spid="108547">
                                            <p:txEl>
                                              <p:pRg st="8" end="8"/>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108547">
                                            <p:txEl>
                                              <p:pRg st="8" end="8"/>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08547">
                                            <p:txEl>
                                              <p:pRg st="9" end="9"/>
                                            </p:txEl>
                                          </p:spTgt>
                                        </p:tgtEl>
                                        <p:attrNameLst>
                                          <p:attrName>style.visibility</p:attrName>
                                        </p:attrNameLst>
                                      </p:cBhvr>
                                      <p:to>
                                        <p:strVal val="visible"/>
                                      </p:to>
                                    </p:set>
                                    <p:anim calcmode="lin" valueType="num">
                                      <p:cBhvr additive="base">
                                        <p:cTn id="51" dur="500" fill="hold"/>
                                        <p:tgtEl>
                                          <p:spTgt spid="108547">
                                            <p:txEl>
                                              <p:pRg st="9" end="9"/>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108547">
                                            <p:txEl>
                                              <p:pRg st="9" end="9"/>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08547">
                                            <p:txEl>
                                              <p:pRg st="10" end="10"/>
                                            </p:txEl>
                                          </p:spTgt>
                                        </p:tgtEl>
                                        <p:attrNameLst>
                                          <p:attrName>style.visibility</p:attrName>
                                        </p:attrNameLst>
                                      </p:cBhvr>
                                      <p:to>
                                        <p:strVal val="visible"/>
                                      </p:to>
                                    </p:set>
                                    <p:anim calcmode="lin" valueType="num">
                                      <p:cBhvr additive="base">
                                        <p:cTn id="55" dur="500" fill="hold"/>
                                        <p:tgtEl>
                                          <p:spTgt spid="108547">
                                            <p:txEl>
                                              <p:pRg st="10" end="1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08547">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47"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a:xfrm>
            <a:off x="457200" y="371475"/>
            <a:ext cx="8232775" cy="949325"/>
          </a:xfrm>
        </p:spPr>
        <p:txBody>
          <a:bodyPr lIns="90000" tIns="46800" rIns="90000" bIns="46800">
            <a:normAutofit fontScale="90000"/>
          </a:bodyPr>
          <a:lstStyle/>
          <a:p>
            <a:pPr eaLnBrk="1" hangingPunct="1">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s-CL" sz="3600" smtClean="0"/>
              <a:t>La fase de desarrollo del ciclo de vida del software</a:t>
            </a:r>
          </a:p>
        </p:txBody>
      </p:sp>
      <p:pic>
        <p:nvPicPr>
          <p:cNvPr id="105475" name="Picture 3"/>
          <p:cNvPicPr>
            <a:picLocks noChangeAspect="1" noChangeArrowheads="1"/>
          </p:cNvPicPr>
          <p:nvPr/>
        </p:nvPicPr>
        <p:blipFill>
          <a:blip r:embed="rId3"/>
          <a:srcRect/>
          <a:stretch>
            <a:fillRect/>
          </a:stretch>
        </p:blipFill>
        <p:spPr bwMode="auto">
          <a:xfrm>
            <a:off x="1022350" y="2205038"/>
            <a:ext cx="7097713" cy="3687762"/>
          </a:xfrm>
          <a:prstGeom prst="rect">
            <a:avLst/>
          </a:prstGeom>
          <a:noFill/>
          <a:ln w="9525">
            <a:noFill/>
            <a:round/>
            <a:headEnd/>
            <a:tailEnd/>
          </a:ln>
        </p:spPr>
      </p:pic>
      <p:sp>
        <p:nvSpPr>
          <p:cNvPr id="4" name="3 Marcador de pie de página"/>
          <p:cNvSpPr>
            <a:spLocks noGrp="1"/>
          </p:cNvSpPr>
          <p:nvPr>
            <p:ph type="ftr" sz="quarter" idx="12"/>
          </p:nvPr>
        </p:nvSpPr>
        <p:spPr/>
        <p:txBody>
          <a:bodyPr/>
          <a:lstStyle/>
          <a:p>
            <a:pPr>
              <a:defRPr/>
            </a:pPr>
            <a:r>
              <a:rPr lang="es-CO"/>
              <a:t>Ing-Sonia Godoy H</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5475"/>
                                        </p:tgtEl>
                                        <p:attrNameLst>
                                          <p:attrName>style.visibility</p:attrName>
                                        </p:attrNameLst>
                                      </p:cBhvr>
                                      <p:to>
                                        <p:strVal val="visible"/>
                                      </p:to>
                                    </p:set>
                                    <p:anim calcmode="lin" valueType="num">
                                      <p:cBhvr additive="base">
                                        <p:cTn id="7" dur="500" fill="hold"/>
                                        <p:tgtEl>
                                          <p:spTgt spid="105475"/>
                                        </p:tgtEl>
                                        <p:attrNameLst>
                                          <p:attrName>ppt_x</p:attrName>
                                        </p:attrNameLst>
                                      </p:cBhvr>
                                      <p:tavLst>
                                        <p:tav tm="0">
                                          <p:val>
                                            <p:strVal val="#ppt_x"/>
                                          </p:val>
                                        </p:tav>
                                        <p:tav tm="100000">
                                          <p:val>
                                            <p:strVal val="#ppt_x"/>
                                          </p:val>
                                        </p:tav>
                                      </p:tavLst>
                                    </p:anim>
                                    <p:anim calcmode="lin" valueType="num">
                                      <p:cBhvr additive="base">
                                        <p:cTn id="8" dur="500" fill="hold"/>
                                        <p:tgtEl>
                                          <p:spTgt spid="1054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rador">
  <a:themeElements>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emplate>Oriel</Template>
  <TotalTime>2797</TotalTime>
  <Words>1921</Words>
  <Application>Microsoft Office PowerPoint</Application>
  <PresentationFormat>Presentación en pantalla (4:3)</PresentationFormat>
  <Paragraphs>336</Paragraphs>
  <Slides>28</Slides>
  <Notes>15</Notes>
  <HiddenSlides>0</HiddenSlides>
  <MMClips>0</MMClips>
  <ScaleCrop>false</ScaleCrop>
  <HeadingPairs>
    <vt:vector size="6" baseType="variant">
      <vt:variant>
        <vt:lpstr>Tema</vt:lpstr>
      </vt:variant>
      <vt:variant>
        <vt:i4>2</vt:i4>
      </vt:variant>
      <vt:variant>
        <vt:lpstr>Servidores OLE incrustados</vt:lpstr>
      </vt:variant>
      <vt:variant>
        <vt:i4>1</vt:i4>
      </vt:variant>
      <vt:variant>
        <vt:lpstr>Títulos de diapositiva</vt:lpstr>
      </vt:variant>
      <vt:variant>
        <vt:i4>28</vt:i4>
      </vt:variant>
    </vt:vector>
  </HeadingPairs>
  <TitlesOfParts>
    <vt:vector size="31" baseType="lpstr">
      <vt:lpstr>Mirador</vt:lpstr>
      <vt:lpstr>Tema de Office</vt:lpstr>
      <vt:lpstr>Visio</vt:lpstr>
      <vt:lpstr>Introducción a la Ingeniería del Software</vt:lpstr>
      <vt:lpstr>Introducción Ingeniería del Software</vt:lpstr>
      <vt:lpstr>Introducción Ingeniería del Software</vt:lpstr>
      <vt:lpstr>¿Qué es Software?</vt:lpstr>
      <vt:lpstr>¿Qué es Ingeniería de Software?</vt:lpstr>
      <vt:lpstr>      Tipos de productos software </vt:lpstr>
      <vt:lpstr>Tipos de productos software  </vt:lpstr>
      <vt:lpstr>¿Qué atributos tiene un buen Software?</vt:lpstr>
      <vt:lpstr>La fase de desarrollo del ciclo de vida del software</vt:lpstr>
      <vt:lpstr>El ciclo de vida del software</vt:lpstr>
      <vt:lpstr>Diapositiva 11</vt:lpstr>
      <vt:lpstr>Diapositiva 12</vt:lpstr>
      <vt:lpstr>Introducción Ingeniería del Software</vt:lpstr>
      <vt:lpstr>Introducción Ingeniería del Software</vt:lpstr>
      <vt:lpstr>Introducción Ingeniería del Software</vt:lpstr>
      <vt:lpstr>Diapositiva 16</vt:lpstr>
      <vt:lpstr>Introducción Ingeniería del Software</vt:lpstr>
      <vt:lpstr>Introducción Ingeniería del Software</vt:lpstr>
      <vt:lpstr>Diapositiva 19</vt:lpstr>
      <vt:lpstr>Introducción Ingeniería del Software</vt:lpstr>
      <vt:lpstr>Introducción Ingeniería del Software</vt:lpstr>
      <vt:lpstr>Diapositiva 22</vt:lpstr>
      <vt:lpstr>CAPAS</vt:lpstr>
      <vt:lpstr>CAPAS</vt:lpstr>
      <vt:lpstr>CAPAS</vt:lpstr>
      <vt:lpstr>CAPAS</vt:lpstr>
      <vt:lpstr>CAPAS</vt:lpstr>
      <vt:lpstr>CONCLUSIONES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proyecto educativo colegio winchester</dc:title>
  <dc:creator>SONY</dc:creator>
  <cp:lastModifiedBy>SONY</cp:lastModifiedBy>
  <cp:revision>221</cp:revision>
  <dcterms:created xsi:type="dcterms:W3CDTF">2009-02-10T15:55:02Z</dcterms:created>
  <dcterms:modified xsi:type="dcterms:W3CDTF">2013-08-05T21:27:53Z</dcterms:modified>
</cp:coreProperties>
</file>