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Override6.xml" ContentType="application/vnd.openxmlformats-officedocument.themeOverr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4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9" r:id="rId3"/>
    <p:sldMasterId id="2147483721" r:id="rId4"/>
    <p:sldMasterId id="2147483783" r:id="rId5"/>
  </p:sldMasterIdLst>
  <p:notesMasterIdLst>
    <p:notesMasterId r:id="rId25"/>
  </p:notesMasterIdLst>
  <p:sldIdLst>
    <p:sldId id="257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9" r:id="rId19"/>
    <p:sldId id="274" r:id="rId20"/>
    <p:sldId id="280" r:id="rId21"/>
    <p:sldId id="283" r:id="rId22"/>
    <p:sldId id="281" r:id="rId23"/>
    <p:sldId id="282" r:id="rId24"/>
  </p:sldIdLst>
  <p:sldSz cx="9144000" cy="6858000" type="screen4x3"/>
  <p:notesSz cx="7102475" cy="9388475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9709D-92A6-4B69-AA9E-CC862AD7586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3C5B930-6B28-44C4-A1CC-593D72E8D330}">
      <dgm:prSet phldrT="[Texto]"/>
      <dgm:spPr/>
      <dgm:t>
        <a:bodyPr/>
        <a:lstStyle/>
        <a:p>
          <a:r>
            <a:rPr lang="es-CO" dirty="0" smtClean="0"/>
            <a:t>CARACTERISTICAS DE UN PROCESO</a:t>
          </a:r>
          <a:endParaRPr lang="es-CO" dirty="0"/>
        </a:p>
      </dgm:t>
    </dgm:pt>
    <dgm:pt modelId="{1721A928-855A-444A-912E-8D0997EF884E}" type="parTrans" cxnId="{1A612577-51E8-4B85-9ECF-11DCCC193AEB}">
      <dgm:prSet/>
      <dgm:spPr/>
      <dgm:t>
        <a:bodyPr/>
        <a:lstStyle/>
        <a:p>
          <a:endParaRPr lang="es-CO"/>
        </a:p>
      </dgm:t>
    </dgm:pt>
    <dgm:pt modelId="{79134223-C64A-47AD-9107-D3CEB8EF1D8B}" type="sibTrans" cxnId="{1A612577-51E8-4B85-9ECF-11DCCC193AEB}">
      <dgm:prSet/>
      <dgm:spPr/>
      <dgm:t>
        <a:bodyPr/>
        <a:lstStyle/>
        <a:p>
          <a:endParaRPr lang="es-CO"/>
        </a:p>
      </dgm:t>
    </dgm:pt>
    <dgm:pt modelId="{C0C2ECAC-7138-4D7E-A9E5-B3756A4143B6}">
      <dgm:prSet phldrT="[Texto]"/>
      <dgm:spPr/>
      <dgm:t>
        <a:bodyPr/>
        <a:lstStyle/>
        <a:p>
          <a:r>
            <a:rPr lang="es-CO" dirty="0" smtClean="0"/>
            <a:t>Establece todas las actividades principales </a:t>
          </a:r>
          <a:endParaRPr lang="es-CO" dirty="0"/>
        </a:p>
      </dgm:t>
    </dgm:pt>
    <dgm:pt modelId="{8E303CE2-71DB-4EA9-AE1B-D266219782D0}" type="parTrans" cxnId="{6AE25AA6-2DC8-4260-9B36-2258F59F9D16}">
      <dgm:prSet/>
      <dgm:spPr/>
      <dgm:t>
        <a:bodyPr/>
        <a:lstStyle/>
        <a:p>
          <a:endParaRPr lang="es-CO"/>
        </a:p>
      </dgm:t>
    </dgm:pt>
    <dgm:pt modelId="{708798E7-6ACB-4788-B0E2-73D3FA9BB9F2}" type="sibTrans" cxnId="{6AE25AA6-2DC8-4260-9B36-2258F59F9D16}">
      <dgm:prSet/>
      <dgm:spPr/>
      <dgm:t>
        <a:bodyPr/>
        <a:lstStyle/>
        <a:p>
          <a:endParaRPr lang="es-CO"/>
        </a:p>
      </dgm:t>
    </dgm:pt>
    <dgm:pt modelId="{BFED8F23-A0CE-4FAB-A3AF-CEA23130296B}">
      <dgm:prSet phldrT="[Texto]" custT="1"/>
      <dgm:spPr/>
      <dgm:t>
        <a:bodyPr/>
        <a:lstStyle/>
        <a:p>
          <a:pPr algn="ctr"/>
          <a:r>
            <a:rPr lang="es-CO" sz="2000" dirty="0" smtClean="0"/>
            <a:t>Utiliza recursos, está sujeto a una serie de restricciones y genera</a:t>
          </a:r>
        </a:p>
        <a:p>
          <a:pPr algn="ctr"/>
          <a:r>
            <a:rPr lang="es-CO" sz="2000" dirty="0" smtClean="0"/>
            <a:t>productos intermedios y finales</a:t>
          </a:r>
        </a:p>
        <a:p>
          <a:pPr algn="ctr"/>
          <a:endParaRPr lang="es-CO" dirty="0"/>
        </a:p>
      </dgm:t>
    </dgm:pt>
    <dgm:pt modelId="{AE59FB7B-9A56-462D-8269-8233A9C5C6FB}" type="parTrans" cxnId="{0C675708-2EC8-4CFF-9D5A-3EFE615A8E68}">
      <dgm:prSet/>
      <dgm:spPr/>
      <dgm:t>
        <a:bodyPr/>
        <a:lstStyle/>
        <a:p>
          <a:endParaRPr lang="es-CO"/>
        </a:p>
      </dgm:t>
    </dgm:pt>
    <dgm:pt modelId="{67323EAC-F628-4547-9D38-11143069282C}" type="sibTrans" cxnId="{0C675708-2EC8-4CFF-9D5A-3EFE615A8E68}">
      <dgm:prSet/>
      <dgm:spPr/>
      <dgm:t>
        <a:bodyPr/>
        <a:lstStyle/>
        <a:p>
          <a:endParaRPr lang="es-CO"/>
        </a:p>
      </dgm:t>
    </dgm:pt>
    <dgm:pt modelId="{6B6467D9-FECB-4890-88F6-A84DEA6BC5E7}">
      <dgm:prSet phldrT="[Texto]" custT="1"/>
      <dgm:spPr/>
      <dgm:t>
        <a:bodyPr/>
        <a:lstStyle/>
        <a:p>
          <a:r>
            <a:rPr lang="es-CO" sz="2000" dirty="0" smtClean="0"/>
            <a:t>Principios orientadores que explican las</a:t>
          </a:r>
        </a:p>
        <a:p>
          <a:r>
            <a:rPr lang="es-CO" sz="2000" dirty="0" smtClean="0"/>
            <a:t>metas de cada actividad</a:t>
          </a:r>
        </a:p>
        <a:p>
          <a:endParaRPr lang="es-CO" sz="2000" dirty="0"/>
        </a:p>
      </dgm:t>
    </dgm:pt>
    <dgm:pt modelId="{10E180B4-BF02-4353-99BF-0160A0ED8BC2}" type="parTrans" cxnId="{1C788334-3243-447C-9121-3F20C6215C5E}">
      <dgm:prSet/>
      <dgm:spPr/>
      <dgm:t>
        <a:bodyPr/>
        <a:lstStyle/>
        <a:p>
          <a:endParaRPr lang="es-CO"/>
        </a:p>
      </dgm:t>
    </dgm:pt>
    <dgm:pt modelId="{B0FD4F65-18DB-4559-913A-54652A04EB44}" type="sibTrans" cxnId="{1C788334-3243-447C-9121-3F20C6215C5E}">
      <dgm:prSet/>
      <dgm:spPr/>
      <dgm:t>
        <a:bodyPr/>
        <a:lstStyle/>
        <a:p>
          <a:endParaRPr lang="es-CO"/>
        </a:p>
      </dgm:t>
    </dgm:pt>
    <dgm:pt modelId="{9DCF8CE0-91ED-4B8C-A7F1-40323C8330FA}">
      <dgm:prSet custT="1"/>
      <dgm:spPr/>
      <dgm:t>
        <a:bodyPr/>
        <a:lstStyle/>
        <a:p>
          <a:r>
            <a:rPr lang="es-CO" sz="2000" dirty="0" smtClean="0"/>
            <a:t>compuesto de subprocesos</a:t>
          </a:r>
          <a:r>
            <a:rPr lang="es-CO" sz="1800" dirty="0" smtClean="0"/>
            <a:t> </a:t>
          </a:r>
          <a:endParaRPr lang="es-CO" dirty="0"/>
        </a:p>
      </dgm:t>
    </dgm:pt>
    <dgm:pt modelId="{1A356B8D-C094-4760-9EEE-9CD6DD154191}" type="parTrans" cxnId="{97C3CB52-3115-4477-B799-9B27169CCBE6}">
      <dgm:prSet/>
      <dgm:spPr/>
      <dgm:t>
        <a:bodyPr/>
        <a:lstStyle/>
        <a:p>
          <a:endParaRPr lang="es-CO"/>
        </a:p>
      </dgm:t>
    </dgm:pt>
    <dgm:pt modelId="{23305E24-9DD6-46B5-A8C8-82AC2BFD0B50}" type="sibTrans" cxnId="{97C3CB52-3115-4477-B799-9B27169CCBE6}">
      <dgm:prSet/>
      <dgm:spPr/>
      <dgm:t>
        <a:bodyPr/>
        <a:lstStyle/>
        <a:p>
          <a:endParaRPr lang="es-CO"/>
        </a:p>
      </dgm:t>
    </dgm:pt>
    <dgm:pt modelId="{0DD2011F-09DA-4577-8451-2D207585ED64}">
      <dgm:prSet custT="1"/>
      <dgm:spPr/>
      <dgm:t>
        <a:bodyPr/>
        <a:lstStyle/>
        <a:p>
          <a:r>
            <a:rPr lang="es-CO" sz="2000" dirty="0" smtClean="0"/>
            <a:t>Criterios de entrada y de salida, de modo que</a:t>
          </a:r>
        </a:p>
        <a:p>
          <a:r>
            <a:rPr lang="es-CO" sz="2000" dirty="0" smtClean="0"/>
            <a:t>se conoce cuándo comienza y cuándo termina una actividad</a:t>
          </a:r>
        </a:p>
        <a:p>
          <a:endParaRPr lang="es-CO" sz="2000" dirty="0"/>
        </a:p>
      </dgm:t>
    </dgm:pt>
    <dgm:pt modelId="{1DB090D9-4B68-4153-A367-B0CE0569CA04}" type="parTrans" cxnId="{B82279F5-4C95-4E1F-AA64-04754A50F23D}">
      <dgm:prSet/>
      <dgm:spPr/>
      <dgm:t>
        <a:bodyPr/>
        <a:lstStyle/>
        <a:p>
          <a:endParaRPr lang="es-CO"/>
        </a:p>
      </dgm:t>
    </dgm:pt>
    <dgm:pt modelId="{DFF24061-D904-4FD1-9F64-FDA69E71EF35}" type="sibTrans" cxnId="{B82279F5-4C95-4E1F-AA64-04754A50F23D}">
      <dgm:prSet/>
      <dgm:spPr/>
      <dgm:t>
        <a:bodyPr/>
        <a:lstStyle/>
        <a:p>
          <a:endParaRPr lang="es-CO"/>
        </a:p>
      </dgm:t>
    </dgm:pt>
    <dgm:pt modelId="{DAD6416C-CE9C-48F7-9D34-8B072C52B5A5}" type="pres">
      <dgm:prSet presAssocID="{3529709D-92A6-4B69-AA9E-CC862AD7586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482ABC4-A6D6-41F8-A8D5-54F33A9E0A97}" type="pres">
      <dgm:prSet presAssocID="{D3C5B930-6B28-44C4-A1CC-593D72E8D330}" presName="roof" presStyleLbl="dkBgShp" presStyleIdx="0" presStyleCnt="2" custLinFactY="-76434" custLinFactNeighborX="1172" custLinFactNeighborY="-100000"/>
      <dgm:spPr/>
      <dgm:t>
        <a:bodyPr/>
        <a:lstStyle/>
        <a:p>
          <a:endParaRPr lang="es-CO"/>
        </a:p>
      </dgm:t>
    </dgm:pt>
    <dgm:pt modelId="{5739D791-8212-4110-94DD-F95479206FF5}" type="pres">
      <dgm:prSet presAssocID="{D3C5B930-6B28-44C4-A1CC-593D72E8D330}" presName="pillars" presStyleCnt="0"/>
      <dgm:spPr/>
    </dgm:pt>
    <dgm:pt modelId="{56683C2F-1888-44C0-B38B-297761F8778F}" type="pres">
      <dgm:prSet presAssocID="{D3C5B930-6B28-44C4-A1CC-593D72E8D330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55B9F3-D173-45D6-8596-31C924A2A3A4}" type="pres">
      <dgm:prSet presAssocID="{BFED8F23-A0CE-4FAB-A3AF-CEA23130296B}" presName="pillar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6B40496-0C0F-466E-AF61-C1245E96770D}" type="pres">
      <dgm:prSet presAssocID="{9DCF8CE0-91ED-4B8C-A7F1-40323C8330FA}" presName="pillar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1AD92E9-E1C0-4FA2-A251-F2A713C333EF}" type="pres">
      <dgm:prSet presAssocID="{0DD2011F-09DA-4577-8451-2D207585ED64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6435BAB-744C-4617-9264-0365EB50AFBF}" type="pres">
      <dgm:prSet presAssocID="{6B6467D9-FECB-4890-88F6-A84DEA6BC5E7}" presName="pillarX" presStyleLbl="node1" presStyleIdx="4" presStyleCnt="5" custLinFactNeighborX="2" custLinFactNeighborY="-49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679F1F-7A05-43D1-8D05-8194C0E7F39C}" type="pres">
      <dgm:prSet presAssocID="{D3C5B930-6B28-44C4-A1CC-593D72E8D330}" presName="base" presStyleLbl="dkBgShp" presStyleIdx="1" presStyleCnt="2"/>
      <dgm:spPr/>
    </dgm:pt>
  </dgm:ptLst>
  <dgm:cxnLst>
    <dgm:cxn modelId="{09BC99A0-1010-474F-99FB-1165EAECD479}" type="presOf" srcId="{9DCF8CE0-91ED-4B8C-A7F1-40323C8330FA}" destId="{A6B40496-0C0F-466E-AF61-C1245E96770D}" srcOrd="0" destOrd="0" presId="urn:microsoft.com/office/officeart/2005/8/layout/hList3"/>
    <dgm:cxn modelId="{0C675708-2EC8-4CFF-9D5A-3EFE615A8E68}" srcId="{D3C5B930-6B28-44C4-A1CC-593D72E8D330}" destId="{BFED8F23-A0CE-4FAB-A3AF-CEA23130296B}" srcOrd="1" destOrd="0" parTransId="{AE59FB7B-9A56-462D-8269-8233A9C5C6FB}" sibTransId="{67323EAC-F628-4547-9D38-11143069282C}"/>
    <dgm:cxn modelId="{1C788334-3243-447C-9121-3F20C6215C5E}" srcId="{D3C5B930-6B28-44C4-A1CC-593D72E8D330}" destId="{6B6467D9-FECB-4890-88F6-A84DEA6BC5E7}" srcOrd="4" destOrd="0" parTransId="{10E180B4-BF02-4353-99BF-0160A0ED8BC2}" sibTransId="{B0FD4F65-18DB-4559-913A-54652A04EB44}"/>
    <dgm:cxn modelId="{27C264F2-0229-443D-B9D2-86C3AD534A40}" type="presOf" srcId="{D3C5B930-6B28-44C4-A1CC-593D72E8D330}" destId="{F482ABC4-A6D6-41F8-A8D5-54F33A9E0A97}" srcOrd="0" destOrd="0" presId="urn:microsoft.com/office/officeart/2005/8/layout/hList3"/>
    <dgm:cxn modelId="{C5BA4D90-6816-455E-A85F-228466F4F617}" type="presOf" srcId="{6B6467D9-FECB-4890-88F6-A84DEA6BC5E7}" destId="{A6435BAB-744C-4617-9264-0365EB50AFBF}" srcOrd="0" destOrd="0" presId="urn:microsoft.com/office/officeart/2005/8/layout/hList3"/>
    <dgm:cxn modelId="{8C7139D8-1A29-409C-B6F3-8AE46F718A88}" type="presOf" srcId="{C0C2ECAC-7138-4D7E-A9E5-B3756A4143B6}" destId="{56683C2F-1888-44C0-B38B-297761F8778F}" srcOrd="0" destOrd="0" presId="urn:microsoft.com/office/officeart/2005/8/layout/hList3"/>
    <dgm:cxn modelId="{1A612577-51E8-4B85-9ECF-11DCCC193AEB}" srcId="{3529709D-92A6-4B69-AA9E-CC862AD75865}" destId="{D3C5B930-6B28-44C4-A1CC-593D72E8D330}" srcOrd="0" destOrd="0" parTransId="{1721A928-855A-444A-912E-8D0997EF884E}" sibTransId="{79134223-C64A-47AD-9107-D3CEB8EF1D8B}"/>
    <dgm:cxn modelId="{97C3CB52-3115-4477-B799-9B27169CCBE6}" srcId="{D3C5B930-6B28-44C4-A1CC-593D72E8D330}" destId="{9DCF8CE0-91ED-4B8C-A7F1-40323C8330FA}" srcOrd="2" destOrd="0" parTransId="{1A356B8D-C094-4760-9EEE-9CD6DD154191}" sibTransId="{23305E24-9DD6-46B5-A8C8-82AC2BFD0B50}"/>
    <dgm:cxn modelId="{AE09D2AC-A1AE-4DE1-AF3C-B2950C21AEB2}" type="presOf" srcId="{3529709D-92A6-4B69-AA9E-CC862AD75865}" destId="{DAD6416C-CE9C-48F7-9D34-8B072C52B5A5}" srcOrd="0" destOrd="0" presId="urn:microsoft.com/office/officeart/2005/8/layout/hList3"/>
    <dgm:cxn modelId="{84FB33E3-5EE4-43E6-A2FC-FFDAF726128B}" type="presOf" srcId="{BFED8F23-A0CE-4FAB-A3AF-CEA23130296B}" destId="{4855B9F3-D173-45D6-8596-31C924A2A3A4}" srcOrd="0" destOrd="0" presId="urn:microsoft.com/office/officeart/2005/8/layout/hList3"/>
    <dgm:cxn modelId="{B82279F5-4C95-4E1F-AA64-04754A50F23D}" srcId="{D3C5B930-6B28-44C4-A1CC-593D72E8D330}" destId="{0DD2011F-09DA-4577-8451-2D207585ED64}" srcOrd="3" destOrd="0" parTransId="{1DB090D9-4B68-4153-A367-B0CE0569CA04}" sibTransId="{DFF24061-D904-4FD1-9F64-FDA69E71EF35}"/>
    <dgm:cxn modelId="{6AE25AA6-2DC8-4260-9B36-2258F59F9D16}" srcId="{D3C5B930-6B28-44C4-A1CC-593D72E8D330}" destId="{C0C2ECAC-7138-4D7E-A9E5-B3756A4143B6}" srcOrd="0" destOrd="0" parTransId="{8E303CE2-71DB-4EA9-AE1B-D266219782D0}" sibTransId="{708798E7-6ACB-4788-B0E2-73D3FA9BB9F2}"/>
    <dgm:cxn modelId="{EAA8D1D3-7B4C-45D7-9445-04AEE33386BC}" type="presOf" srcId="{0DD2011F-09DA-4577-8451-2D207585ED64}" destId="{D1AD92E9-E1C0-4FA2-A251-F2A713C333EF}" srcOrd="0" destOrd="0" presId="urn:microsoft.com/office/officeart/2005/8/layout/hList3"/>
    <dgm:cxn modelId="{7F8DAD30-39F1-4F8D-8AC6-35F0751F4A59}" type="presParOf" srcId="{DAD6416C-CE9C-48F7-9D34-8B072C52B5A5}" destId="{F482ABC4-A6D6-41F8-A8D5-54F33A9E0A97}" srcOrd="0" destOrd="0" presId="urn:microsoft.com/office/officeart/2005/8/layout/hList3"/>
    <dgm:cxn modelId="{22CD21CE-F8DC-486D-BF50-90F173B784BD}" type="presParOf" srcId="{DAD6416C-CE9C-48F7-9D34-8B072C52B5A5}" destId="{5739D791-8212-4110-94DD-F95479206FF5}" srcOrd="1" destOrd="0" presId="urn:microsoft.com/office/officeart/2005/8/layout/hList3"/>
    <dgm:cxn modelId="{3CDECF7F-9351-417A-BC5E-B58A4B06F163}" type="presParOf" srcId="{5739D791-8212-4110-94DD-F95479206FF5}" destId="{56683C2F-1888-44C0-B38B-297761F8778F}" srcOrd="0" destOrd="0" presId="urn:microsoft.com/office/officeart/2005/8/layout/hList3"/>
    <dgm:cxn modelId="{23FD67E1-F533-4598-8067-BAE20023B995}" type="presParOf" srcId="{5739D791-8212-4110-94DD-F95479206FF5}" destId="{4855B9F3-D173-45D6-8596-31C924A2A3A4}" srcOrd="1" destOrd="0" presId="urn:microsoft.com/office/officeart/2005/8/layout/hList3"/>
    <dgm:cxn modelId="{96EC6609-EF6B-48B0-A4C5-739B0A52D985}" type="presParOf" srcId="{5739D791-8212-4110-94DD-F95479206FF5}" destId="{A6B40496-0C0F-466E-AF61-C1245E96770D}" srcOrd="2" destOrd="0" presId="urn:microsoft.com/office/officeart/2005/8/layout/hList3"/>
    <dgm:cxn modelId="{67929D82-7591-4DF6-BC22-00A11C5B76D4}" type="presParOf" srcId="{5739D791-8212-4110-94DD-F95479206FF5}" destId="{D1AD92E9-E1C0-4FA2-A251-F2A713C333EF}" srcOrd="3" destOrd="0" presId="urn:microsoft.com/office/officeart/2005/8/layout/hList3"/>
    <dgm:cxn modelId="{A9F7F34C-C83B-4452-BFE8-CCE1F470C45C}" type="presParOf" srcId="{5739D791-8212-4110-94DD-F95479206FF5}" destId="{A6435BAB-744C-4617-9264-0365EB50AFBF}" srcOrd="4" destOrd="0" presId="urn:microsoft.com/office/officeart/2005/8/layout/hList3"/>
    <dgm:cxn modelId="{CBB00E9E-54B7-454B-B226-B7AF9CA241B7}" type="presParOf" srcId="{DAD6416C-CE9C-48F7-9D34-8B072C52B5A5}" destId="{17679F1F-7A05-43D1-8D05-8194C0E7F39C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41D84D-DB12-409F-9290-CA84B64F949B}" type="doc">
      <dgm:prSet loTypeId="urn:microsoft.com/office/officeart/2005/8/layout/hProcess9" loCatId="process" qsTypeId="urn:microsoft.com/office/officeart/2005/8/quickstyle/3d1" qsCatId="3D" csTypeId="urn:microsoft.com/office/officeart/2005/8/colors/accent3_2" csCatId="accent3" phldr="1"/>
      <dgm:spPr/>
    </dgm:pt>
    <dgm:pt modelId="{7C1257F4-D26B-4580-812E-D6EEE2743BC0}">
      <dgm:prSet phldrT="[Texto]"/>
      <dgm:spPr/>
      <dgm:t>
        <a:bodyPr/>
        <a:lstStyle/>
        <a:p>
          <a:r>
            <a:rPr lang="es-CO" dirty="0" smtClean="0"/>
            <a:t>DEFINICION</a:t>
          </a:r>
          <a:endParaRPr lang="es-CO" dirty="0"/>
        </a:p>
      </dgm:t>
    </dgm:pt>
    <dgm:pt modelId="{F5DC8454-46DF-4727-A103-A67B4F6C2353}" type="parTrans" cxnId="{25EFD77F-4BEB-46F8-A37F-4A720DD34A52}">
      <dgm:prSet/>
      <dgm:spPr/>
      <dgm:t>
        <a:bodyPr/>
        <a:lstStyle/>
        <a:p>
          <a:endParaRPr lang="es-CO"/>
        </a:p>
      </dgm:t>
    </dgm:pt>
    <dgm:pt modelId="{D99EA83A-985B-46DC-9E47-B783F969E04C}" type="sibTrans" cxnId="{25EFD77F-4BEB-46F8-A37F-4A720DD34A52}">
      <dgm:prSet/>
      <dgm:spPr/>
      <dgm:t>
        <a:bodyPr/>
        <a:lstStyle/>
        <a:p>
          <a:endParaRPr lang="es-CO"/>
        </a:p>
      </dgm:t>
    </dgm:pt>
    <dgm:pt modelId="{175B1BB9-AA2E-4E35-960D-A64A0F01C40B}">
      <dgm:prSet phldrT="[Texto]"/>
      <dgm:spPr/>
      <dgm:t>
        <a:bodyPr/>
        <a:lstStyle/>
        <a:p>
          <a:r>
            <a:rPr lang="es-CO" dirty="0" smtClean="0"/>
            <a:t>DESARROLLO</a:t>
          </a:r>
          <a:endParaRPr lang="es-CO" dirty="0"/>
        </a:p>
      </dgm:t>
    </dgm:pt>
    <dgm:pt modelId="{C2DDD3D7-70F9-4BEE-B909-77EE8D0A2568}" type="parTrans" cxnId="{CD722D2C-6ECE-43D8-B9C5-76BDFD587E56}">
      <dgm:prSet/>
      <dgm:spPr/>
      <dgm:t>
        <a:bodyPr/>
        <a:lstStyle/>
        <a:p>
          <a:endParaRPr lang="es-CO"/>
        </a:p>
      </dgm:t>
    </dgm:pt>
    <dgm:pt modelId="{AF04529A-E526-427D-A7BE-A6C3A4F4B811}" type="sibTrans" cxnId="{CD722D2C-6ECE-43D8-B9C5-76BDFD587E56}">
      <dgm:prSet/>
      <dgm:spPr/>
      <dgm:t>
        <a:bodyPr/>
        <a:lstStyle/>
        <a:p>
          <a:endParaRPr lang="es-CO"/>
        </a:p>
      </dgm:t>
    </dgm:pt>
    <dgm:pt modelId="{C5BF32F1-7232-4FBB-836B-21BADA70CA6F}">
      <dgm:prSet phldrT="[Texto]"/>
      <dgm:spPr/>
      <dgm:t>
        <a:bodyPr/>
        <a:lstStyle/>
        <a:p>
          <a:r>
            <a:rPr lang="es-CO" dirty="0" smtClean="0"/>
            <a:t>MANTENIMIENTO</a:t>
          </a:r>
          <a:endParaRPr lang="es-CO" dirty="0"/>
        </a:p>
      </dgm:t>
    </dgm:pt>
    <dgm:pt modelId="{90D3C3C3-FD0E-4E0E-B958-8A7CC5C93D45}" type="parTrans" cxnId="{600F827F-9E7D-429A-BADE-E47CB01EB19F}">
      <dgm:prSet/>
      <dgm:spPr/>
      <dgm:t>
        <a:bodyPr/>
        <a:lstStyle/>
        <a:p>
          <a:endParaRPr lang="es-CO"/>
        </a:p>
      </dgm:t>
    </dgm:pt>
    <dgm:pt modelId="{35D0AEE0-3CDF-4B6D-B9CA-F23E34FA6FD3}" type="sibTrans" cxnId="{600F827F-9E7D-429A-BADE-E47CB01EB19F}">
      <dgm:prSet/>
      <dgm:spPr/>
      <dgm:t>
        <a:bodyPr/>
        <a:lstStyle/>
        <a:p>
          <a:endParaRPr lang="es-CO"/>
        </a:p>
      </dgm:t>
    </dgm:pt>
    <dgm:pt modelId="{2D9CF4B7-C24F-4833-A9AD-9CC47FA2D605}" type="pres">
      <dgm:prSet presAssocID="{BF41D84D-DB12-409F-9290-CA84B64F949B}" presName="CompostProcess" presStyleCnt="0">
        <dgm:presLayoutVars>
          <dgm:dir/>
          <dgm:resizeHandles val="exact"/>
        </dgm:presLayoutVars>
      </dgm:prSet>
      <dgm:spPr/>
    </dgm:pt>
    <dgm:pt modelId="{7D604740-1F69-449D-8320-83FDAFB2B356}" type="pres">
      <dgm:prSet presAssocID="{BF41D84D-DB12-409F-9290-CA84B64F949B}" presName="arrow" presStyleLbl="bgShp" presStyleIdx="0" presStyleCnt="1" custLinFactNeighborX="827" custLinFactNeighborY="5273"/>
      <dgm:spPr/>
    </dgm:pt>
    <dgm:pt modelId="{471A12AA-8371-4902-BD66-2F7BE007F532}" type="pres">
      <dgm:prSet presAssocID="{BF41D84D-DB12-409F-9290-CA84B64F949B}" presName="linearProcess" presStyleCnt="0"/>
      <dgm:spPr/>
    </dgm:pt>
    <dgm:pt modelId="{831F637C-4E89-459B-91A9-A017FFFD7139}" type="pres">
      <dgm:prSet presAssocID="{7C1257F4-D26B-4580-812E-D6EEE2743BC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2CA21D-97DE-4ACC-89C5-042A8FE5A840}" type="pres">
      <dgm:prSet presAssocID="{D99EA83A-985B-46DC-9E47-B783F969E04C}" presName="sibTrans" presStyleCnt="0"/>
      <dgm:spPr/>
    </dgm:pt>
    <dgm:pt modelId="{C2DB56C3-698C-4460-B75E-410D6B7FDFF3}" type="pres">
      <dgm:prSet presAssocID="{175B1BB9-AA2E-4E35-960D-A64A0F01C40B}" presName="textNode" presStyleLbl="node1" presStyleIdx="1" presStyleCnt="3" custLinFactNeighborX="77591" custLinFactNeighborY="-78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312C391-1750-4DDC-93B9-44B6757BC7EB}" type="pres">
      <dgm:prSet presAssocID="{AF04529A-E526-427D-A7BE-A6C3A4F4B811}" presName="sibTrans" presStyleCnt="0"/>
      <dgm:spPr/>
    </dgm:pt>
    <dgm:pt modelId="{CCD74A3D-272A-4D9C-ABEE-138DD3B7F060}" type="pres">
      <dgm:prSet presAssocID="{C5BF32F1-7232-4FBB-836B-21BADA70CA6F}" presName="textNode" presStyleLbl="node1" presStyleIdx="2" presStyleCnt="3" custLinFactNeighborX="16394" custLinFactNeighborY="361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00F827F-9E7D-429A-BADE-E47CB01EB19F}" srcId="{BF41D84D-DB12-409F-9290-CA84B64F949B}" destId="{C5BF32F1-7232-4FBB-836B-21BADA70CA6F}" srcOrd="2" destOrd="0" parTransId="{90D3C3C3-FD0E-4E0E-B958-8A7CC5C93D45}" sibTransId="{35D0AEE0-3CDF-4B6D-B9CA-F23E34FA6FD3}"/>
    <dgm:cxn modelId="{CD722D2C-6ECE-43D8-B9C5-76BDFD587E56}" srcId="{BF41D84D-DB12-409F-9290-CA84B64F949B}" destId="{175B1BB9-AA2E-4E35-960D-A64A0F01C40B}" srcOrd="1" destOrd="0" parTransId="{C2DDD3D7-70F9-4BEE-B909-77EE8D0A2568}" sibTransId="{AF04529A-E526-427D-A7BE-A6C3A4F4B811}"/>
    <dgm:cxn modelId="{4B2EA916-F06B-444A-A0FF-B85279B8C330}" type="presOf" srcId="{7C1257F4-D26B-4580-812E-D6EEE2743BC0}" destId="{831F637C-4E89-459B-91A9-A017FFFD7139}" srcOrd="0" destOrd="0" presId="urn:microsoft.com/office/officeart/2005/8/layout/hProcess9"/>
    <dgm:cxn modelId="{809FBED1-FF87-4067-894E-6D6435653AF4}" type="presOf" srcId="{BF41D84D-DB12-409F-9290-CA84B64F949B}" destId="{2D9CF4B7-C24F-4833-A9AD-9CC47FA2D605}" srcOrd="0" destOrd="0" presId="urn:microsoft.com/office/officeart/2005/8/layout/hProcess9"/>
    <dgm:cxn modelId="{4A1282F1-9F50-413C-AF91-F8F341A0F234}" type="presOf" srcId="{C5BF32F1-7232-4FBB-836B-21BADA70CA6F}" destId="{CCD74A3D-272A-4D9C-ABEE-138DD3B7F060}" srcOrd="0" destOrd="0" presId="urn:microsoft.com/office/officeart/2005/8/layout/hProcess9"/>
    <dgm:cxn modelId="{25EFD77F-4BEB-46F8-A37F-4A720DD34A52}" srcId="{BF41D84D-DB12-409F-9290-CA84B64F949B}" destId="{7C1257F4-D26B-4580-812E-D6EEE2743BC0}" srcOrd="0" destOrd="0" parTransId="{F5DC8454-46DF-4727-A103-A67B4F6C2353}" sibTransId="{D99EA83A-985B-46DC-9E47-B783F969E04C}"/>
    <dgm:cxn modelId="{800A8BD9-0D69-43EC-8609-85956F29265C}" type="presOf" srcId="{175B1BB9-AA2E-4E35-960D-A64A0F01C40B}" destId="{C2DB56C3-698C-4460-B75E-410D6B7FDFF3}" srcOrd="0" destOrd="0" presId="urn:microsoft.com/office/officeart/2005/8/layout/hProcess9"/>
    <dgm:cxn modelId="{B74C45E7-4848-4A22-A922-02F7453B4972}" type="presParOf" srcId="{2D9CF4B7-C24F-4833-A9AD-9CC47FA2D605}" destId="{7D604740-1F69-449D-8320-83FDAFB2B356}" srcOrd="0" destOrd="0" presId="urn:microsoft.com/office/officeart/2005/8/layout/hProcess9"/>
    <dgm:cxn modelId="{C575C84D-8167-439B-8F4E-D9E844654FE0}" type="presParOf" srcId="{2D9CF4B7-C24F-4833-A9AD-9CC47FA2D605}" destId="{471A12AA-8371-4902-BD66-2F7BE007F532}" srcOrd="1" destOrd="0" presId="urn:microsoft.com/office/officeart/2005/8/layout/hProcess9"/>
    <dgm:cxn modelId="{C22D2E88-7FB3-4EDD-BF56-997D39E5EABD}" type="presParOf" srcId="{471A12AA-8371-4902-BD66-2F7BE007F532}" destId="{831F637C-4E89-459B-91A9-A017FFFD7139}" srcOrd="0" destOrd="0" presId="urn:microsoft.com/office/officeart/2005/8/layout/hProcess9"/>
    <dgm:cxn modelId="{847A31C3-7CE3-43BF-AFDD-6262C879D068}" type="presParOf" srcId="{471A12AA-8371-4902-BD66-2F7BE007F532}" destId="{F52CA21D-97DE-4ACC-89C5-042A8FE5A840}" srcOrd="1" destOrd="0" presId="urn:microsoft.com/office/officeart/2005/8/layout/hProcess9"/>
    <dgm:cxn modelId="{53EDDB6C-79E0-40C8-8355-42CC73E1073C}" type="presParOf" srcId="{471A12AA-8371-4902-BD66-2F7BE007F532}" destId="{C2DB56C3-698C-4460-B75E-410D6B7FDFF3}" srcOrd="2" destOrd="0" presId="urn:microsoft.com/office/officeart/2005/8/layout/hProcess9"/>
    <dgm:cxn modelId="{9F1AA869-A623-477F-B4AC-796DFE91C343}" type="presParOf" srcId="{471A12AA-8371-4902-BD66-2F7BE007F532}" destId="{8312C391-1750-4DDC-93B9-44B6757BC7EB}" srcOrd="3" destOrd="0" presId="urn:microsoft.com/office/officeart/2005/8/layout/hProcess9"/>
    <dgm:cxn modelId="{64397539-393A-4D38-8A66-0B564E1209C6}" type="presParOf" srcId="{471A12AA-8371-4902-BD66-2F7BE007F532}" destId="{CCD74A3D-272A-4D9C-ABEE-138DD3B7F060}" srcOrd="4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E5C1BC-85CB-4F8A-8F04-1E686E6C4F0F}" type="doc">
      <dgm:prSet loTypeId="urn:microsoft.com/office/officeart/2005/8/layout/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72E64D9F-3D62-4697-945F-D7B37B9ADFFD}">
      <dgm:prSet phldrT="[Texto]" custT="1"/>
      <dgm:spPr/>
      <dgm:t>
        <a:bodyPr/>
        <a:lstStyle/>
        <a:p>
          <a:r>
            <a:rPr lang="es-CO" sz="2000" b="1" dirty="0" smtClean="0">
              <a:solidFill>
                <a:prstClr val="black"/>
              </a:solidFill>
              <a:latin typeface="Arial" charset="0"/>
              <a:cs typeface="Arial" charset="0"/>
            </a:rPr>
            <a:t>Diseño del</a:t>
          </a:r>
        </a:p>
        <a:p>
          <a:r>
            <a:rPr lang="es-CO" sz="2000" b="1" dirty="0" smtClean="0">
              <a:solidFill>
                <a:prstClr val="black"/>
              </a:solidFill>
              <a:latin typeface="Arial" charset="0"/>
              <a:cs typeface="Arial" charset="0"/>
            </a:rPr>
            <a:t>Software</a:t>
          </a:r>
          <a:endParaRPr lang="es-CO" sz="2000" dirty="0"/>
        </a:p>
      </dgm:t>
    </dgm:pt>
    <dgm:pt modelId="{BF358F30-A8EC-4918-A5C9-F11D90B1E058}" type="parTrans" cxnId="{63809D0F-6422-45DC-BE99-E6A86FC20A3C}">
      <dgm:prSet/>
      <dgm:spPr/>
      <dgm:t>
        <a:bodyPr/>
        <a:lstStyle/>
        <a:p>
          <a:endParaRPr lang="es-CO"/>
        </a:p>
      </dgm:t>
    </dgm:pt>
    <dgm:pt modelId="{AA2B8C29-5ABF-4F2F-ACAC-D233D9F6D247}" type="sibTrans" cxnId="{63809D0F-6422-45DC-BE99-E6A86FC20A3C}">
      <dgm:prSet/>
      <dgm:spPr/>
      <dgm:t>
        <a:bodyPr/>
        <a:lstStyle/>
        <a:p>
          <a:endParaRPr lang="es-CO"/>
        </a:p>
      </dgm:t>
    </dgm:pt>
    <dgm:pt modelId="{4570E482-77F2-41CD-ABBA-790CF88A3E9F}">
      <dgm:prSet phldrT="[Texto]"/>
      <dgm:spPr/>
      <dgm:t>
        <a:bodyPr/>
        <a:lstStyle/>
        <a:p>
          <a:r>
            <a:rPr lang="es-CO" b="1" dirty="0" smtClean="0">
              <a:solidFill>
                <a:prstClr val="black"/>
              </a:solidFill>
              <a:latin typeface="Arial" charset="0"/>
              <a:cs typeface="Arial" charset="0"/>
            </a:rPr>
            <a:t>Codificación</a:t>
          </a:r>
        </a:p>
      </dgm:t>
    </dgm:pt>
    <dgm:pt modelId="{F5FE63FC-E001-4385-A743-2AE762E3118F}" type="parTrans" cxnId="{8A74A19A-E3F0-46B4-A34C-7D183AE068E4}">
      <dgm:prSet/>
      <dgm:spPr/>
      <dgm:t>
        <a:bodyPr/>
        <a:lstStyle/>
        <a:p>
          <a:endParaRPr lang="es-CO"/>
        </a:p>
      </dgm:t>
    </dgm:pt>
    <dgm:pt modelId="{3C37C3D2-3BC1-4335-9BBF-D17A5B0C1982}" type="sibTrans" cxnId="{8A74A19A-E3F0-46B4-A34C-7D183AE068E4}">
      <dgm:prSet/>
      <dgm:spPr/>
      <dgm:t>
        <a:bodyPr/>
        <a:lstStyle/>
        <a:p>
          <a:endParaRPr lang="es-CO"/>
        </a:p>
      </dgm:t>
    </dgm:pt>
    <dgm:pt modelId="{5526AA30-BB10-4598-B9A4-A6D7DC536EDE}">
      <dgm:prSet phldrT="[Texto]"/>
      <dgm:spPr/>
      <dgm:t>
        <a:bodyPr/>
        <a:lstStyle/>
        <a:p>
          <a:r>
            <a:rPr lang="es-CO" b="1" dirty="0" smtClean="0">
              <a:solidFill>
                <a:prstClr val="black"/>
              </a:solidFill>
              <a:latin typeface="Arial" charset="0"/>
              <a:cs typeface="Arial" charset="0"/>
            </a:rPr>
            <a:t>Prueba del Software</a:t>
          </a:r>
        </a:p>
      </dgm:t>
    </dgm:pt>
    <dgm:pt modelId="{3AC214FE-EFD7-4964-BC0C-3B11B44E13C2}" type="parTrans" cxnId="{55C82DCE-1BE5-41C4-B6D5-EE014B2647B1}">
      <dgm:prSet/>
      <dgm:spPr/>
      <dgm:t>
        <a:bodyPr/>
        <a:lstStyle/>
        <a:p>
          <a:endParaRPr lang="es-CO"/>
        </a:p>
      </dgm:t>
    </dgm:pt>
    <dgm:pt modelId="{F245D157-A942-44DF-81CE-F408F36A6121}" type="sibTrans" cxnId="{55C82DCE-1BE5-41C4-B6D5-EE014B2647B1}">
      <dgm:prSet/>
      <dgm:spPr/>
      <dgm:t>
        <a:bodyPr/>
        <a:lstStyle/>
        <a:p>
          <a:endParaRPr lang="es-CO"/>
        </a:p>
      </dgm:t>
    </dgm:pt>
    <dgm:pt modelId="{6AE17411-E96E-43B0-88E8-C43E8599A2F6}" type="pres">
      <dgm:prSet presAssocID="{21E5C1BC-85CB-4F8A-8F04-1E686E6C4F0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B19160-752E-4EA2-998B-8BEF5673B812}" type="pres">
      <dgm:prSet presAssocID="{72E64D9F-3D62-4697-945F-D7B37B9ADF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52D6C1B-1385-41BE-9198-42D44F83B5F7}" type="pres">
      <dgm:prSet presAssocID="{AA2B8C29-5ABF-4F2F-ACAC-D233D9F6D247}" presName="sibTrans" presStyleLbl="sibTrans2D1" presStyleIdx="0" presStyleCnt="2"/>
      <dgm:spPr/>
      <dgm:t>
        <a:bodyPr/>
        <a:lstStyle/>
        <a:p>
          <a:endParaRPr lang="es-ES"/>
        </a:p>
      </dgm:t>
    </dgm:pt>
    <dgm:pt modelId="{4D254DD0-3804-42DF-9684-136316347CE6}" type="pres">
      <dgm:prSet presAssocID="{AA2B8C29-5ABF-4F2F-ACAC-D233D9F6D247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AFE8D9B8-AE8C-4D58-9946-5C258A733B8B}" type="pres">
      <dgm:prSet presAssocID="{4570E482-77F2-41CD-ABBA-790CF88A3E9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A7612B-5770-471B-8E3C-40D2DA60C582}" type="pres">
      <dgm:prSet presAssocID="{3C37C3D2-3BC1-4335-9BBF-D17A5B0C1982}" presName="sibTrans" presStyleLbl="sibTrans2D1" presStyleIdx="1" presStyleCnt="2"/>
      <dgm:spPr/>
      <dgm:t>
        <a:bodyPr/>
        <a:lstStyle/>
        <a:p>
          <a:endParaRPr lang="es-ES"/>
        </a:p>
      </dgm:t>
    </dgm:pt>
    <dgm:pt modelId="{1150E2FA-ADF7-46E5-9807-B546D87A1269}" type="pres">
      <dgm:prSet presAssocID="{3C37C3D2-3BC1-4335-9BBF-D17A5B0C1982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EE8973B2-997A-409C-8DA8-651301F1EF3F}" type="pres">
      <dgm:prSet presAssocID="{5526AA30-BB10-4598-B9A4-A6D7DC536E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A74A19A-E3F0-46B4-A34C-7D183AE068E4}" srcId="{21E5C1BC-85CB-4F8A-8F04-1E686E6C4F0F}" destId="{4570E482-77F2-41CD-ABBA-790CF88A3E9F}" srcOrd="1" destOrd="0" parTransId="{F5FE63FC-E001-4385-A743-2AE762E3118F}" sibTransId="{3C37C3D2-3BC1-4335-9BBF-D17A5B0C1982}"/>
    <dgm:cxn modelId="{60439A06-75EF-4A1C-9A84-96E031085534}" type="presOf" srcId="{AA2B8C29-5ABF-4F2F-ACAC-D233D9F6D247}" destId="{952D6C1B-1385-41BE-9198-42D44F83B5F7}" srcOrd="0" destOrd="0" presId="urn:microsoft.com/office/officeart/2005/8/layout/process2"/>
    <dgm:cxn modelId="{FCC75E1E-6589-40CE-A0AA-5D8939F5D097}" type="presOf" srcId="{72E64D9F-3D62-4697-945F-D7B37B9ADFFD}" destId="{2DB19160-752E-4EA2-998B-8BEF5673B812}" srcOrd="0" destOrd="0" presId="urn:microsoft.com/office/officeart/2005/8/layout/process2"/>
    <dgm:cxn modelId="{FEF70FAE-B815-4196-89C1-AED2F35292FB}" type="presOf" srcId="{3C37C3D2-3BC1-4335-9BBF-D17A5B0C1982}" destId="{FAA7612B-5770-471B-8E3C-40D2DA60C582}" srcOrd="0" destOrd="0" presId="urn:microsoft.com/office/officeart/2005/8/layout/process2"/>
    <dgm:cxn modelId="{33F5F1D5-3902-4434-815C-D88985B1EDB7}" type="presOf" srcId="{4570E482-77F2-41CD-ABBA-790CF88A3E9F}" destId="{AFE8D9B8-AE8C-4D58-9946-5C258A733B8B}" srcOrd="0" destOrd="0" presId="urn:microsoft.com/office/officeart/2005/8/layout/process2"/>
    <dgm:cxn modelId="{B53ED5E4-588F-4CA4-B081-9BD023C5C353}" type="presOf" srcId="{AA2B8C29-5ABF-4F2F-ACAC-D233D9F6D247}" destId="{4D254DD0-3804-42DF-9684-136316347CE6}" srcOrd="1" destOrd="0" presId="urn:microsoft.com/office/officeart/2005/8/layout/process2"/>
    <dgm:cxn modelId="{63809D0F-6422-45DC-BE99-E6A86FC20A3C}" srcId="{21E5C1BC-85CB-4F8A-8F04-1E686E6C4F0F}" destId="{72E64D9F-3D62-4697-945F-D7B37B9ADFFD}" srcOrd="0" destOrd="0" parTransId="{BF358F30-A8EC-4918-A5C9-F11D90B1E058}" sibTransId="{AA2B8C29-5ABF-4F2F-ACAC-D233D9F6D247}"/>
    <dgm:cxn modelId="{F0753140-D11D-4246-A247-36F27DCB3FE2}" type="presOf" srcId="{5526AA30-BB10-4598-B9A4-A6D7DC536EDE}" destId="{EE8973B2-997A-409C-8DA8-651301F1EF3F}" srcOrd="0" destOrd="0" presId="urn:microsoft.com/office/officeart/2005/8/layout/process2"/>
    <dgm:cxn modelId="{813CF7F6-8651-4EBD-90CE-786DC8894F3B}" type="presOf" srcId="{3C37C3D2-3BC1-4335-9BBF-D17A5B0C1982}" destId="{1150E2FA-ADF7-46E5-9807-B546D87A1269}" srcOrd="1" destOrd="0" presId="urn:microsoft.com/office/officeart/2005/8/layout/process2"/>
    <dgm:cxn modelId="{55C82DCE-1BE5-41C4-B6D5-EE014B2647B1}" srcId="{21E5C1BC-85CB-4F8A-8F04-1E686E6C4F0F}" destId="{5526AA30-BB10-4598-B9A4-A6D7DC536EDE}" srcOrd="2" destOrd="0" parTransId="{3AC214FE-EFD7-4964-BC0C-3B11B44E13C2}" sibTransId="{F245D157-A942-44DF-81CE-F408F36A6121}"/>
    <dgm:cxn modelId="{364CB298-058D-4B9C-BA00-F1E52A5B320B}" type="presOf" srcId="{21E5C1BC-85CB-4F8A-8F04-1E686E6C4F0F}" destId="{6AE17411-E96E-43B0-88E8-C43E8599A2F6}" srcOrd="0" destOrd="0" presId="urn:microsoft.com/office/officeart/2005/8/layout/process2"/>
    <dgm:cxn modelId="{6C0E0D7D-4540-4C49-9142-D9AA903D1F99}" type="presParOf" srcId="{6AE17411-E96E-43B0-88E8-C43E8599A2F6}" destId="{2DB19160-752E-4EA2-998B-8BEF5673B812}" srcOrd="0" destOrd="0" presId="urn:microsoft.com/office/officeart/2005/8/layout/process2"/>
    <dgm:cxn modelId="{C69E426F-063D-4E01-ADFD-BB38F546360F}" type="presParOf" srcId="{6AE17411-E96E-43B0-88E8-C43E8599A2F6}" destId="{952D6C1B-1385-41BE-9198-42D44F83B5F7}" srcOrd="1" destOrd="0" presId="urn:microsoft.com/office/officeart/2005/8/layout/process2"/>
    <dgm:cxn modelId="{5A7CEF31-4BAA-4BDA-9EB6-BBD9A1866290}" type="presParOf" srcId="{952D6C1B-1385-41BE-9198-42D44F83B5F7}" destId="{4D254DD0-3804-42DF-9684-136316347CE6}" srcOrd="0" destOrd="0" presId="urn:microsoft.com/office/officeart/2005/8/layout/process2"/>
    <dgm:cxn modelId="{078F0E9B-283C-4CF3-BD91-B63E6240D736}" type="presParOf" srcId="{6AE17411-E96E-43B0-88E8-C43E8599A2F6}" destId="{AFE8D9B8-AE8C-4D58-9946-5C258A733B8B}" srcOrd="2" destOrd="0" presId="urn:microsoft.com/office/officeart/2005/8/layout/process2"/>
    <dgm:cxn modelId="{5042D30F-6DD7-4609-A6B9-AF107BFF426D}" type="presParOf" srcId="{6AE17411-E96E-43B0-88E8-C43E8599A2F6}" destId="{FAA7612B-5770-471B-8E3C-40D2DA60C582}" srcOrd="3" destOrd="0" presId="urn:microsoft.com/office/officeart/2005/8/layout/process2"/>
    <dgm:cxn modelId="{CADC7F0D-1259-4C79-8473-24841B3621FB}" type="presParOf" srcId="{FAA7612B-5770-471B-8E3C-40D2DA60C582}" destId="{1150E2FA-ADF7-46E5-9807-B546D87A1269}" srcOrd="0" destOrd="0" presId="urn:microsoft.com/office/officeart/2005/8/layout/process2"/>
    <dgm:cxn modelId="{EE40AEB4-F9B9-49C5-AC25-037A1954A428}" type="presParOf" srcId="{6AE17411-E96E-43B0-88E8-C43E8599A2F6}" destId="{EE8973B2-997A-409C-8DA8-651301F1EF3F}" srcOrd="4" destOrd="0" presId="urn:microsoft.com/office/officeart/2005/8/layout/process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87B3CD-877D-4FA7-89D5-6D3475BB1425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2184E80F-B8FE-4FEA-BBB0-DBE8BA0B6823}">
      <dgm:prSet custT="1"/>
      <dgm:spPr/>
      <dgm:t>
        <a:bodyPr/>
        <a:lstStyle/>
        <a:p>
          <a:pPr algn="just"/>
          <a:r>
            <a:rPr lang="es-CO" sz="1400" dirty="0" smtClean="0"/>
            <a:t>Se trasladan los requisitos del software a un conjunto de representaciones que describen la estructura de datos, arquitectura del software y procedimientos algorítmicos que permiten la construcción física de dicho software</a:t>
          </a:r>
          <a:endParaRPr lang="es-CO" sz="1400" dirty="0"/>
        </a:p>
      </dgm:t>
    </dgm:pt>
    <dgm:pt modelId="{7F1168FA-80A8-4032-A3D7-AD8F4CA2941E}" type="parTrans" cxnId="{65CA6B92-59CB-4538-9BA3-FA7F45271A9F}">
      <dgm:prSet/>
      <dgm:spPr/>
      <dgm:t>
        <a:bodyPr/>
        <a:lstStyle/>
        <a:p>
          <a:endParaRPr lang="es-CO"/>
        </a:p>
      </dgm:t>
    </dgm:pt>
    <dgm:pt modelId="{4CA28715-2682-46B3-957E-475F6E4DAC35}" type="sibTrans" cxnId="{65CA6B92-59CB-4538-9BA3-FA7F45271A9F}">
      <dgm:prSet/>
      <dgm:spPr/>
      <dgm:t>
        <a:bodyPr/>
        <a:lstStyle/>
        <a:p>
          <a:endParaRPr lang="es-CO"/>
        </a:p>
      </dgm:t>
    </dgm:pt>
    <dgm:pt modelId="{B29A87F1-919F-481C-96C1-14BB9D010BD9}" type="pres">
      <dgm:prSet presAssocID="{6787B3CD-877D-4FA7-89D5-6D3475BB142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698F406-6609-4788-A86E-FED809ECCB59}" type="pres">
      <dgm:prSet presAssocID="{6787B3CD-877D-4FA7-89D5-6D3475BB1425}" presName="dummy" presStyleCnt="0"/>
      <dgm:spPr/>
    </dgm:pt>
    <dgm:pt modelId="{C4A7C1B3-8812-423F-9671-C31EF258EADC}" type="pres">
      <dgm:prSet presAssocID="{6787B3CD-877D-4FA7-89D5-6D3475BB1425}" presName="linH" presStyleCnt="0"/>
      <dgm:spPr/>
    </dgm:pt>
    <dgm:pt modelId="{BD642C0B-C41E-49B2-BF38-323CACC8616F}" type="pres">
      <dgm:prSet presAssocID="{6787B3CD-877D-4FA7-89D5-6D3475BB1425}" presName="padding1" presStyleCnt="0"/>
      <dgm:spPr/>
    </dgm:pt>
    <dgm:pt modelId="{9CE8F41F-9D97-4B22-9C19-9BD1B27A0C89}" type="pres">
      <dgm:prSet presAssocID="{2184E80F-B8FE-4FEA-BBB0-DBE8BA0B6823}" presName="linV" presStyleCnt="0"/>
      <dgm:spPr/>
    </dgm:pt>
    <dgm:pt modelId="{F41B092F-5E11-4CED-9F8C-AE54BAA6FD73}" type="pres">
      <dgm:prSet presAssocID="{2184E80F-B8FE-4FEA-BBB0-DBE8BA0B6823}" presName="spVertical1" presStyleCnt="0"/>
      <dgm:spPr/>
    </dgm:pt>
    <dgm:pt modelId="{5BC5ADEF-66E5-4458-96D8-9A6CFC0B672E}" type="pres">
      <dgm:prSet presAssocID="{2184E80F-B8FE-4FEA-BBB0-DBE8BA0B6823}" presName="parTx" presStyleLbl="revTx" presStyleIdx="0" presStyleCnt="1" custScaleY="125247" custLinFactY="24283" custLinFactNeighborX="-7007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96EC48-A536-4351-AB8A-480146582B3F}" type="pres">
      <dgm:prSet presAssocID="{2184E80F-B8FE-4FEA-BBB0-DBE8BA0B6823}" presName="spVertical2" presStyleCnt="0"/>
      <dgm:spPr/>
    </dgm:pt>
    <dgm:pt modelId="{B8D45C37-1A84-4620-B018-2D6E91C2828D}" type="pres">
      <dgm:prSet presAssocID="{2184E80F-B8FE-4FEA-BBB0-DBE8BA0B6823}" presName="spVertical3" presStyleCnt="0"/>
      <dgm:spPr/>
    </dgm:pt>
    <dgm:pt modelId="{6D8B983E-275B-4ABB-9B79-D2A03AF704E7}" type="pres">
      <dgm:prSet presAssocID="{6787B3CD-877D-4FA7-89D5-6D3475BB1425}" presName="padding2" presStyleCnt="0"/>
      <dgm:spPr/>
    </dgm:pt>
    <dgm:pt modelId="{A0DE4B05-4901-493B-8509-F30EA65A846F}" type="pres">
      <dgm:prSet presAssocID="{6787B3CD-877D-4FA7-89D5-6D3475BB1425}" presName="negArrow" presStyleCnt="0"/>
      <dgm:spPr/>
    </dgm:pt>
    <dgm:pt modelId="{8C03EAB2-30D0-4DAB-AB2B-8EFBAA79A1C3}" type="pres">
      <dgm:prSet presAssocID="{6787B3CD-877D-4FA7-89D5-6D3475BB1425}" presName="backgroundArrow" presStyleLbl="node1" presStyleIdx="0" presStyleCnt="1" custScaleX="95349" custScaleY="185788" custLinFactNeighborX="-27660" custLinFactNeighborY="-48682"/>
      <dgm:spPr/>
    </dgm:pt>
  </dgm:ptLst>
  <dgm:cxnLst>
    <dgm:cxn modelId="{8B676581-B081-41A0-940B-3C3FECA55358}" type="presOf" srcId="{6787B3CD-877D-4FA7-89D5-6D3475BB1425}" destId="{B29A87F1-919F-481C-96C1-14BB9D010BD9}" srcOrd="0" destOrd="0" presId="urn:microsoft.com/office/officeart/2005/8/layout/hProcess3"/>
    <dgm:cxn modelId="{5EB137CB-6787-4BB5-94C7-71EDB7965F4C}" type="presOf" srcId="{2184E80F-B8FE-4FEA-BBB0-DBE8BA0B6823}" destId="{5BC5ADEF-66E5-4458-96D8-9A6CFC0B672E}" srcOrd="0" destOrd="0" presId="urn:microsoft.com/office/officeart/2005/8/layout/hProcess3"/>
    <dgm:cxn modelId="{65CA6B92-59CB-4538-9BA3-FA7F45271A9F}" srcId="{6787B3CD-877D-4FA7-89D5-6D3475BB1425}" destId="{2184E80F-B8FE-4FEA-BBB0-DBE8BA0B6823}" srcOrd="0" destOrd="0" parTransId="{7F1168FA-80A8-4032-A3D7-AD8F4CA2941E}" sibTransId="{4CA28715-2682-46B3-957E-475F6E4DAC35}"/>
    <dgm:cxn modelId="{F102E6FD-E9B7-4D77-A8B2-FF93571B8495}" type="presParOf" srcId="{B29A87F1-919F-481C-96C1-14BB9D010BD9}" destId="{9698F406-6609-4788-A86E-FED809ECCB59}" srcOrd="0" destOrd="0" presId="urn:microsoft.com/office/officeart/2005/8/layout/hProcess3"/>
    <dgm:cxn modelId="{D59EF396-F24F-4956-BFE2-D3EFDA45B09C}" type="presParOf" srcId="{B29A87F1-919F-481C-96C1-14BB9D010BD9}" destId="{C4A7C1B3-8812-423F-9671-C31EF258EADC}" srcOrd="1" destOrd="0" presId="urn:microsoft.com/office/officeart/2005/8/layout/hProcess3"/>
    <dgm:cxn modelId="{F226652E-291C-4DC3-9B86-6FEF5684F3DF}" type="presParOf" srcId="{C4A7C1B3-8812-423F-9671-C31EF258EADC}" destId="{BD642C0B-C41E-49B2-BF38-323CACC8616F}" srcOrd="0" destOrd="0" presId="urn:microsoft.com/office/officeart/2005/8/layout/hProcess3"/>
    <dgm:cxn modelId="{491B2257-B252-40F1-97DC-831E40030688}" type="presParOf" srcId="{C4A7C1B3-8812-423F-9671-C31EF258EADC}" destId="{9CE8F41F-9D97-4B22-9C19-9BD1B27A0C89}" srcOrd="1" destOrd="0" presId="urn:microsoft.com/office/officeart/2005/8/layout/hProcess3"/>
    <dgm:cxn modelId="{36A6CC6E-4D05-4BF3-A8B9-D2BEDB06E2FC}" type="presParOf" srcId="{9CE8F41F-9D97-4B22-9C19-9BD1B27A0C89}" destId="{F41B092F-5E11-4CED-9F8C-AE54BAA6FD73}" srcOrd="0" destOrd="0" presId="urn:microsoft.com/office/officeart/2005/8/layout/hProcess3"/>
    <dgm:cxn modelId="{DACCB990-EF05-4767-871D-B3B1E3AB9741}" type="presParOf" srcId="{9CE8F41F-9D97-4B22-9C19-9BD1B27A0C89}" destId="{5BC5ADEF-66E5-4458-96D8-9A6CFC0B672E}" srcOrd="1" destOrd="0" presId="urn:microsoft.com/office/officeart/2005/8/layout/hProcess3"/>
    <dgm:cxn modelId="{BEB8AB64-D58C-45B7-98BC-2DE5374CF0D5}" type="presParOf" srcId="{9CE8F41F-9D97-4B22-9C19-9BD1B27A0C89}" destId="{1396EC48-A536-4351-AB8A-480146582B3F}" srcOrd="2" destOrd="0" presId="urn:microsoft.com/office/officeart/2005/8/layout/hProcess3"/>
    <dgm:cxn modelId="{54C62F1C-7817-4DF5-9459-5FDE052ACDCE}" type="presParOf" srcId="{9CE8F41F-9D97-4B22-9C19-9BD1B27A0C89}" destId="{B8D45C37-1A84-4620-B018-2D6E91C2828D}" srcOrd="3" destOrd="0" presId="urn:microsoft.com/office/officeart/2005/8/layout/hProcess3"/>
    <dgm:cxn modelId="{8722E3A9-DA58-41DF-96BF-DF70A79B4C19}" type="presParOf" srcId="{C4A7C1B3-8812-423F-9671-C31EF258EADC}" destId="{6D8B983E-275B-4ABB-9B79-D2A03AF704E7}" srcOrd="2" destOrd="0" presId="urn:microsoft.com/office/officeart/2005/8/layout/hProcess3"/>
    <dgm:cxn modelId="{B62B0E66-52CE-4137-B8A7-A918F7253012}" type="presParOf" srcId="{C4A7C1B3-8812-423F-9671-C31EF258EADC}" destId="{A0DE4B05-4901-493B-8509-F30EA65A846F}" srcOrd="3" destOrd="0" presId="urn:microsoft.com/office/officeart/2005/8/layout/hProcess3"/>
    <dgm:cxn modelId="{CC7B7947-E0E0-4EB0-B590-D7FA50C2C5CF}" type="presParOf" srcId="{C4A7C1B3-8812-423F-9671-C31EF258EADC}" destId="{8C03EAB2-30D0-4DAB-AB2B-8EFBAA79A1C3}" srcOrd="4" destOrd="0" presId="urn:microsoft.com/office/officeart/2005/8/layout/hProcess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0CD369-FFD1-46D1-AFBC-89DCC75A9B7A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F62E2C82-B255-4A9E-9D69-A152E9C8821F}">
      <dgm:prSet phldrT="[Texto]"/>
      <dgm:spPr/>
      <dgm:t>
        <a:bodyPr/>
        <a:lstStyle/>
        <a:p>
          <a:r>
            <a:rPr lang="es-CO" dirty="0" smtClean="0"/>
            <a:t>Mantenimiento correctivo</a:t>
          </a:r>
          <a:endParaRPr lang="es-CO" dirty="0"/>
        </a:p>
      </dgm:t>
    </dgm:pt>
    <dgm:pt modelId="{715FBC68-40D1-4893-B7C6-EDFE700209E7}" type="parTrans" cxnId="{EC40AFBE-526A-4408-BD41-A393368E6FA7}">
      <dgm:prSet/>
      <dgm:spPr/>
      <dgm:t>
        <a:bodyPr/>
        <a:lstStyle/>
        <a:p>
          <a:endParaRPr lang="es-CO"/>
        </a:p>
      </dgm:t>
    </dgm:pt>
    <dgm:pt modelId="{B9450770-6319-438C-9E9F-FD52299726DF}" type="sibTrans" cxnId="{EC40AFBE-526A-4408-BD41-A393368E6FA7}">
      <dgm:prSet/>
      <dgm:spPr/>
      <dgm:t>
        <a:bodyPr/>
        <a:lstStyle/>
        <a:p>
          <a:endParaRPr lang="es-CO"/>
        </a:p>
      </dgm:t>
    </dgm:pt>
    <dgm:pt modelId="{4F969848-61F8-44E8-9DC8-289F3AE07314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Mantenimiento perfectivo</a:t>
          </a:r>
          <a:endParaRPr lang="es-CO" dirty="0">
            <a:solidFill>
              <a:schemeClr val="tx1"/>
            </a:solidFill>
          </a:endParaRPr>
        </a:p>
      </dgm:t>
    </dgm:pt>
    <dgm:pt modelId="{918B2F2E-96FE-498A-BDAB-C7796798F22F}" type="parTrans" cxnId="{0E1D15D0-FA76-411F-9DA5-4D298B1D8238}">
      <dgm:prSet/>
      <dgm:spPr/>
      <dgm:t>
        <a:bodyPr/>
        <a:lstStyle/>
        <a:p>
          <a:endParaRPr lang="es-CO"/>
        </a:p>
      </dgm:t>
    </dgm:pt>
    <dgm:pt modelId="{F0693EFF-87EA-4188-8D34-9A82C64F8CD2}" type="sibTrans" cxnId="{0E1D15D0-FA76-411F-9DA5-4D298B1D8238}">
      <dgm:prSet/>
      <dgm:spPr/>
      <dgm:t>
        <a:bodyPr/>
        <a:lstStyle/>
        <a:p>
          <a:endParaRPr lang="es-CO"/>
        </a:p>
      </dgm:t>
    </dgm:pt>
    <dgm:pt modelId="{F4156495-38D3-43D3-B454-431FEE7D4798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Mantenimiento preventivo</a:t>
          </a:r>
          <a:endParaRPr lang="es-CO" dirty="0">
            <a:solidFill>
              <a:schemeClr val="tx1"/>
            </a:solidFill>
          </a:endParaRPr>
        </a:p>
      </dgm:t>
    </dgm:pt>
    <dgm:pt modelId="{5166142B-C214-492F-84EB-EAF05F50CFBC}" type="parTrans" cxnId="{E32519B3-D24C-4CAB-B250-91135910DC6C}">
      <dgm:prSet/>
      <dgm:spPr/>
      <dgm:t>
        <a:bodyPr/>
        <a:lstStyle/>
        <a:p>
          <a:endParaRPr lang="es-CO"/>
        </a:p>
      </dgm:t>
    </dgm:pt>
    <dgm:pt modelId="{290F2134-F66A-4FB7-902D-DFE74959B276}" type="sibTrans" cxnId="{E32519B3-D24C-4CAB-B250-91135910DC6C}">
      <dgm:prSet/>
      <dgm:spPr/>
      <dgm:t>
        <a:bodyPr/>
        <a:lstStyle/>
        <a:p>
          <a:endParaRPr lang="es-CO"/>
        </a:p>
      </dgm:t>
    </dgm:pt>
    <dgm:pt modelId="{55FAF909-A89E-487B-AC69-91BF75A3C237}">
      <dgm:prSet/>
      <dgm:spPr/>
      <dgm:t>
        <a:bodyPr/>
        <a:lstStyle/>
        <a:p>
          <a:r>
            <a:rPr lang="es-CO" smtClean="0"/>
            <a:t>Mantenimiento adaptativo</a:t>
          </a:r>
          <a:endParaRPr lang="es-CO"/>
        </a:p>
      </dgm:t>
    </dgm:pt>
    <dgm:pt modelId="{7EB0BE02-0E6E-4B66-B8B3-0BDB91204BE0}" type="parTrans" cxnId="{297AE420-270E-4C9D-A892-93BAFDA366A2}">
      <dgm:prSet/>
      <dgm:spPr/>
      <dgm:t>
        <a:bodyPr/>
        <a:lstStyle/>
        <a:p>
          <a:endParaRPr lang="es-CO"/>
        </a:p>
      </dgm:t>
    </dgm:pt>
    <dgm:pt modelId="{2A44C194-E255-407D-8300-F25141F4229D}" type="sibTrans" cxnId="{297AE420-270E-4C9D-A892-93BAFDA366A2}">
      <dgm:prSet/>
      <dgm:spPr/>
      <dgm:t>
        <a:bodyPr/>
        <a:lstStyle/>
        <a:p>
          <a:endParaRPr lang="es-CO"/>
        </a:p>
      </dgm:t>
    </dgm:pt>
    <dgm:pt modelId="{E0739883-C30D-4DF5-93E2-22995FEDB328}" type="pres">
      <dgm:prSet presAssocID="{040CD369-FFD1-46D1-AFBC-89DCC75A9B7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8753AE1-0A01-4CF5-B157-D1BCDA8BF303}" type="pres">
      <dgm:prSet presAssocID="{F62E2C82-B255-4A9E-9D69-A152E9C8821F}" presName="node" presStyleLbl="node1" presStyleIdx="0" presStyleCnt="4" custScaleX="128642" custScaleY="10413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719070D-A89A-481C-883D-1C4B11CA2E4C}" type="pres">
      <dgm:prSet presAssocID="{B9450770-6319-438C-9E9F-FD52299726DF}" presName="sibTrans" presStyleLbl="sibTrans2D1" presStyleIdx="0" presStyleCnt="4"/>
      <dgm:spPr/>
      <dgm:t>
        <a:bodyPr/>
        <a:lstStyle/>
        <a:p>
          <a:endParaRPr lang="es-ES"/>
        </a:p>
      </dgm:t>
    </dgm:pt>
    <dgm:pt modelId="{3B3CE118-6036-4026-AB05-688D09169E17}" type="pres">
      <dgm:prSet presAssocID="{B9450770-6319-438C-9E9F-FD52299726DF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6A238438-BB3C-48B4-8737-100342FC3FBE}" type="pres">
      <dgm:prSet presAssocID="{55FAF909-A89E-487B-AC69-91BF75A3C237}" presName="node" presStyleLbl="node1" presStyleIdx="1" presStyleCnt="4" custScaleX="128642" custScaleY="10413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627192-1C82-4530-87AE-995DE1539614}" type="pres">
      <dgm:prSet presAssocID="{2A44C194-E255-407D-8300-F25141F4229D}" presName="sibTrans" presStyleLbl="sibTrans2D1" presStyleIdx="1" presStyleCnt="4"/>
      <dgm:spPr/>
      <dgm:t>
        <a:bodyPr/>
        <a:lstStyle/>
        <a:p>
          <a:endParaRPr lang="es-ES"/>
        </a:p>
      </dgm:t>
    </dgm:pt>
    <dgm:pt modelId="{67BE3684-6DA7-4B3D-801B-310476B3AD3C}" type="pres">
      <dgm:prSet presAssocID="{2A44C194-E255-407D-8300-F25141F4229D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0D414E8A-C3B0-4A92-A0E4-5C621AA5944A}" type="pres">
      <dgm:prSet presAssocID="{4F969848-61F8-44E8-9DC8-289F3AE07314}" presName="node" presStyleLbl="node1" presStyleIdx="2" presStyleCnt="4" custScaleX="128642" custScaleY="10413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28772A2-D4FF-4FD4-AC2F-CC07E362DB6F}" type="pres">
      <dgm:prSet presAssocID="{F0693EFF-87EA-4188-8D34-9A82C64F8CD2}" presName="sibTrans" presStyleLbl="sibTrans2D1" presStyleIdx="2" presStyleCnt="4"/>
      <dgm:spPr/>
      <dgm:t>
        <a:bodyPr/>
        <a:lstStyle/>
        <a:p>
          <a:endParaRPr lang="es-ES"/>
        </a:p>
      </dgm:t>
    </dgm:pt>
    <dgm:pt modelId="{43353450-E7C2-43C3-95B0-469FF7FD8DEF}" type="pres">
      <dgm:prSet presAssocID="{F0693EFF-87EA-4188-8D34-9A82C64F8CD2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249F648F-64F4-4319-ADB4-4F432A71BACB}" type="pres">
      <dgm:prSet presAssocID="{F4156495-38D3-43D3-B454-431FEE7D4798}" presName="node" presStyleLbl="node1" presStyleIdx="3" presStyleCnt="4" custScaleX="128642" custScaleY="10413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885BCAE-9175-4FF5-A7AD-9EDA752FAE74}" type="pres">
      <dgm:prSet presAssocID="{290F2134-F66A-4FB7-902D-DFE74959B276}" presName="sibTrans" presStyleLbl="sibTrans2D1" presStyleIdx="3" presStyleCnt="4"/>
      <dgm:spPr/>
      <dgm:t>
        <a:bodyPr/>
        <a:lstStyle/>
        <a:p>
          <a:endParaRPr lang="es-ES"/>
        </a:p>
      </dgm:t>
    </dgm:pt>
    <dgm:pt modelId="{485C7512-0413-48FC-BF48-B25B67867864}" type="pres">
      <dgm:prSet presAssocID="{290F2134-F66A-4FB7-902D-DFE74959B276}" presName="connectorText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9D9319A9-2E26-40CA-8DEB-55EB92F18274}" type="presOf" srcId="{F0693EFF-87EA-4188-8D34-9A82C64F8CD2}" destId="{D28772A2-D4FF-4FD4-AC2F-CC07E362DB6F}" srcOrd="0" destOrd="0" presId="urn:microsoft.com/office/officeart/2005/8/layout/cycle2"/>
    <dgm:cxn modelId="{178443C6-630E-4E29-A4CB-FD362A219F92}" type="presOf" srcId="{B9450770-6319-438C-9E9F-FD52299726DF}" destId="{3B3CE118-6036-4026-AB05-688D09169E17}" srcOrd="1" destOrd="0" presId="urn:microsoft.com/office/officeart/2005/8/layout/cycle2"/>
    <dgm:cxn modelId="{C5CD1C64-1E80-449C-B636-CF2E508D1AD1}" type="presOf" srcId="{B9450770-6319-438C-9E9F-FD52299726DF}" destId="{9719070D-A89A-481C-883D-1C4B11CA2E4C}" srcOrd="0" destOrd="0" presId="urn:microsoft.com/office/officeart/2005/8/layout/cycle2"/>
    <dgm:cxn modelId="{17B33309-343C-468C-87E1-A0210BC25861}" type="presOf" srcId="{290F2134-F66A-4FB7-902D-DFE74959B276}" destId="{B885BCAE-9175-4FF5-A7AD-9EDA752FAE74}" srcOrd="0" destOrd="0" presId="urn:microsoft.com/office/officeart/2005/8/layout/cycle2"/>
    <dgm:cxn modelId="{EB183673-D493-4DF1-AD36-289A67DED3D3}" type="presOf" srcId="{F62E2C82-B255-4A9E-9D69-A152E9C8821F}" destId="{B8753AE1-0A01-4CF5-B157-D1BCDA8BF303}" srcOrd="0" destOrd="0" presId="urn:microsoft.com/office/officeart/2005/8/layout/cycle2"/>
    <dgm:cxn modelId="{48D004C7-3C2D-4328-8C77-A4B66F9E1331}" type="presOf" srcId="{4F969848-61F8-44E8-9DC8-289F3AE07314}" destId="{0D414E8A-C3B0-4A92-A0E4-5C621AA5944A}" srcOrd="0" destOrd="0" presId="urn:microsoft.com/office/officeart/2005/8/layout/cycle2"/>
    <dgm:cxn modelId="{E32519B3-D24C-4CAB-B250-91135910DC6C}" srcId="{040CD369-FFD1-46D1-AFBC-89DCC75A9B7A}" destId="{F4156495-38D3-43D3-B454-431FEE7D4798}" srcOrd="3" destOrd="0" parTransId="{5166142B-C214-492F-84EB-EAF05F50CFBC}" sibTransId="{290F2134-F66A-4FB7-902D-DFE74959B276}"/>
    <dgm:cxn modelId="{55DD9B89-8400-49B9-92EE-7BF3A4748726}" type="presOf" srcId="{290F2134-F66A-4FB7-902D-DFE74959B276}" destId="{485C7512-0413-48FC-BF48-B25B67867864}" srcOrd="1" destOrd="0" presId="urn:microsoft.com/office/officeart/2005/8/layout/cycle2"/>
    <dgm:cxn modelId="{0E1D15D0-FA76-411F-9DA5-4D298B1D8238}" srcId="{040CD369-FFD1-46D1-AFBC-89DCC75A9B7A}" destId="{4F969848-61F8-44E8-9DC8-289F3AE07314}" srcOrd="2" destOrd="0" parTransId="{918B2F2E-96FE-498A-BDAB-C7796798F22F}" sibTransId="{F0693EFF-87EA-4188-8D34-9A82C64F8CD2}"/>
    <dgm:cxn modelId="{B1690221-F790-4B90-BEFE-196FFA526DD8}" type="presOf" srcId="{55FAF909-A89E-487B-AC69-91BF75A3C237}" destId="{6A238438-BB3C-48B4-8737-100342FC3FBE}" srcOrd="0" destOrd="0" presId="urn:microsoft.com/office/officeart/2005/8/layout/cycle2"/>
    <dgm:cxn modelId="{EC40AFBE-526A-4408-BD41-A393368E6FA7}" srcId="{040CD369-FFD1-46D1-AFBC-89DCC75A9B7A}" destId="{F62E2C82-B255-4A9E-9D69-A152E9C8821F}" srcOrd="0" destOrd="0" parTransId="{715FBC68-40D1-4893-B7C6-EDFE700209E7}" sibTransId="{B9450770-6319-438C-9E9F-FD52299726DF}"/>
    <dgm:cxn modelId="{BC2E1CD3-F044-4703-ADAC-2CD47A99A439}" type="presOf" srcId="{F4156495-38D3-43D3-B454-431FEE7D4798}" destId="{249F648F-64F4-4319-ADB4-4F432A71BACB}" srcOrd="0" destOrd="0" presId="urn:microsoft.com/office/officeart/2005/8/layout/cycle2"/>
    <dgm:cxn modelId="{3EDA89AF-575C-4CE7-82C1-A332FA690DC6}" type="presOf" srcId="{2A44C194-E255-407D-8300-F25141F4229D}" destId="{67BE3684-6DA7-4B3D-801B-310476B3AD3C}" srcOrd="1" destOrd="0" presId="urn:microsoft.com/office/officeart/2005/8/layout/cycle2"/>
    <dgm:cxn modelId="{A7AA82FC-08C8-487B-9BB6-AB3BF40067D2}" type="presOf" srcId="{F0693EFF-87EA-4188-8D34-9A82C64F8CD2}" destId="{43353450-E7C2-43C3-95B0-469FF7FD8DEF}" srcOrd="1" destOrd="0" presId="urn:microsoft.com/office/officeart/2005/8/layout/cycle2"/>
    <dgm:cxn modelId="{C93C51D9-FB90-432A-8C75-91DCD9361F4A}" type="presOf" srcId="{2A44C194-E255-407D-8300-F25141F4229D}" destId="{FB627192-1C82-4530-87AE-995DE1539614}" srcOrd="0" destOrd="0" presId="urn:microsoft.com/office/officeart/2005/8/layout/cycle2"/>
    <dgm:cxn modelId="{46DB2846-F14D-4E8E-8AED-B6C39BCAC9A6}" type="presOf" srcId="{040CD369-FFD1-46D1-AFBC-89DCC75A9B7A}" destId="{E0739883-C30D-4DF5-93E2-22995FEDB328}" srcOrd="0" destOrd="0" presId="urn:microsoft.com/office/officeart/2005/8/layout/cycle2"/>
    <dgm:cxn modelId="{297AE420-270E-4C9D-A892-93BAFDA366A2}" srcId="{040CD369-FFD1-46D1-AFBC-89DCC75A9B7A}" destId="{55FAF909-A89E-487B-AC69-91BF75A3C237}" srcOrd="1" destOrd="0" parTransId="{7EB0BE02-0E6E-4B66-B8B3-0BDB91204BE0}" sibTransId="{2A44C194-E255-407D-8300-F25141F4229D}"/>
    <dgm:cxn modelId="{9DDEAEE7-C214-4A19-8DE2-2B5B0BEA9B55}" type="presParOf" srcId="{E0739883-C30D-4DF5-93E2-22995FEDB328}" destId="{B8753AE1-0A01-4CF5-B157-D1BCDA8BF303}" srcOrd="0" destOrd="0" presId="urn:microsoft.com/office/officeart/2005/8/layout/cycle2"/>
    <dgm:cxn modelId="{6FA1F02E-ECEB-4CEB-A66C-326554C27B9F}" type="presParOf" srcId="{E0739883-C30D-4DF5-93E2-22995FEDB328}" destId="{9719070D-A89A-481C-883D-1C4B11CA2E4C}" srcOrd="1" destOrd="0" presId="urn:microsoft.com/office/officeart/2005/8/layout/cycle2"/>
    <dgm:cxn modelId="{9A8D9AA8-AA71-48DA-BB7B-854E35F9E1D2}" type="presParOf" srcId="{9719070D-A89A-481C-883D-1C4B11CA2E4C}" destId="{3B3CE118-6036-4026-AB05-688D09169E17}" srcOrd="0" destOrd="0" presId="urn:microsoft.com/office/officeart/2005/8/layout/cycle2"/>
    <dgm:cxn modelId="{784CADC4-AE7B-4F37-9F06-B253C613BF4D}" type="presParOf" srcId="{E0739883-C30D-4DF5-93E2-22995FEDB328}" destId="{6A238438-BB3C-48B4-8737-100342FC3FBE}" srcOrd="2" destOrd="0" presId="urn:microsoft.com/office/officeart/2005/8/layout/cycle2"/>
    <dgm:cxn modelId="{E3950A9F-338B-4273-A74A-43BA7C273A88}" type="presParOf" srcId="{E0739883-C30D-4DF5-93E2-22995FEDB328}" destId="{FB627192-1C82-4530-87AE-995DE1539614}" srcOrd="3" destOrd="0" presId="urn:microsoft.com/office/officeart/2005/8/layout/cycle2"/>
    <dgm:cxn modelId="{6E441355-1F35-45BD-BE24-4D96C10448E3}" type="presParOf" srcId="{FB627192-1C82-4530-87AE-995DE1539614}" destId="{67BE3684-6DA7-4B3D-801B-310476B3AD3C}" srcOrd="0" destOrd="0" presId="urn:microsoft.com/office/officeart/2005/8/layout/cycle2"/>
    <dgm:cxn modelId="{80E2C03B-450D-4578-ACBD-AFA61AA05188}" type="presParOf" srcId="{E0739883-C30D-4DF5-93E2-22995FEDB328}" destId="{0D414E8A-C3B0-4A92-A0E4-5C621AA5944A}" srcOrd="4" destOrd="0" presId="urn:microsoft.com/office/officeart/2005/8/layout/cycle2"/>
    <dgm:cxn modelId="{F387827E-E572-47C7-9BAC-1ABEDF88FFE2}" type="presParOf" srcId="{E0739883-C30D-4DF5-93E2-22995FEDB328}" destId="{D28772A2-D4FF-4FD4-AC2F-CC07E362DB6F}" srcOrd="5" destOrd="0" presId="urn:microsoft.com/office/officeart/2005/8/layout/cycle2"/>
    <dgm:cxn modelId="{69C1490C-99E6-451A-BDE8-389D4C686133}" type="presParOf" srcId="{D28772A2-D4FF-4FD4-AC2F-CC07E362DB6F}" destId="{43353450-E7C2-43C3-95B0-469FF7FD8DEF}" srcOrd="0" destOrd="0" presId="urn:microsoft.com/office/officeart/2005/8/layout/cycle2"/>
    <dgm:cxn modelId="{A6F7FA49-895D-4F9B-BEB9-DEC2647E37FD}" type="presParOf" srcId="{E0739883-C30D-4DF5-93E2-22995FEDB328}" destId="{249F648F-64F4-4319-ADB4-4F432A71BACB}" srcOrd="6" destOrd="0" presId="urn:microsoft.com/office/officeart/2005/8/layout/cycle2"/>
    <dgm:cxn modelId="{EAE9419A-C7E2-4BC4-8889-A641B00EA485}" type="presParOf" srcId="{E0739883-C30D-4DF5-93E2-22995FEDB328}" destId="{B885BCAE-9175-4FF5-A7AD-9EDA752FAE74}" srcOrd="7" destOrd="0" presId="urn:microsoft.com/office/officeart/2005/8/layout/cycle2"/>
    <dgm:cxn modelId="{33B0CEC2-1D3A-48BB-8B26-ECED7239B095}" type="presParOf" srcId="{B885BCAE-9175-4FF5-A7AD-9EDA752FAE74}" destId="{485C7512-0413-48FC-BF48-B25B67867864}" srcOrd="0" destOrd="0" presId="urn:microsoft.com/office/officeart/2005/8/layout/cycle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4E8888B-DB6E-4953-AB28-227F88A74A5D}" type="doc">
      <dgm:prSet loTypeId="urn:microsoft.com/office/officeart/2005/8/layout/cycle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20999DD5-935B-4836-84E3-3144DB09B68C}">
      <dgm:prSet phldrT="[Texto]"/>
      <dgm:spPr/>
      <dgm:t>
        <a:bodyPr/>
        <a:lstStyle/>
        <a:p>
          <a:r>
            <a:rPr lang="es-CO" b="1" dirty="0" smtClean="0">
              <a:solidFill>
                <a:prstClr val="black"/>
              </a:solidFill>
              <a:latin typeface="Arial" charset="0"/>
              <a:cs typeface="Arial" charset="0"/>
            </a:rPr>
            <a:t>Modelos lineales o secuenciales</a:t>
          </a:r>
          <a:endParaRPr lang="es-CO" dirty="0"/>
        </a:p>
      </dgm:t>
    </dgm:pt>
    <dgm:pt modelId="{A2E37D9D-089D-42B3-B93E-035C6E5E0BF9}" type="parTrans" cxnId="{A11554C9-3FCC-42C7-B116-76E5BB5CA275}">
      <dgm:prSet/>
      <dgm:spPr/>
      <dgm:t>
        <a:bodyPr/>
        <a:lstStyle/>
        <a:p>
          <a:endParaRPr lang="es-CO"/>
        </a:p>
      </dgm:t>
    </dgm:pt>
    <dgm:pt modelId="{C30F1B96-D985-40F4-B65A-1887313C6F49}" type="sibTrans" cxnId="{A11554C9-3FCC-42C7-B116-76E5BB5CA275}">
      <dgm:prSet/>
      <dgm:spPr/>
      <dgm:t>
        <a:bodyPr/>
        <a:lstStyle/>
        <a:p>
          <a:endParaRPr lang="es-CO"/>
        </a:p>
      </dgm:t>
    </dgm:pt>
    <dgm:pt modelId="{DB0C747F-2692-4C43-ABA2-DE83C3FA5014}">
      <dgm:prSet phldrT="[Texto]"/>
      <dgm:spPr/>
      <dgm:t>
        <a:bodyPr/>
        <a:lstStyle/>
        <a:p>
          <a:r>
            <a:rPr lang="es-CO" b="1" dirty="0" smtClean="0">
              <a:solidFill>
                <a:prstClr val="black"/>
              </a:solidFill>
              <a:latin typeface="Arial" charset="0"/>
              <a:cs typeface="Arial" charset="0"/>
            </a:rPr>
            <a:t>Modelos basados en prototipos</a:t>
          </a:r>
          <a:endParaRPr lang="es-CO" dirty="0"/>
        </a:p>
      </dgm:t>
    </dgm:pt>
    <dgm:pt modelId="{32140103-05A6-4AA4-8FD2-6B7E49FA2B14}" type="parTrans" cxnId="{8B3D1EB0-EAAD-4EBD-9546-F2B3DEEA4519}">
      <dgm:prSet/>
      <dgm:spPr/>
      <dgm:t>
        <a:bodyPr/>
        <a:lstStyle/>
        <a:p>
          <a:endParaRPr lang="es-CO"/>
        </a:p>
      </dgm:t>
    </dgm:pt>
    <dgm:pt modelId="{8B2EE4E4-E540-4E11-B4A7-D74839EBCD08}" type="sibTrans" cxnId="{8B3D1EB0-EAAD-4EBD-9546-F2B3DEEA4519}">
      <dgm:prSet/>
      <dgm:spPr/>
      <dgm:t>
        <a:bodyPr/>
        <a:lstStyle/>
        <a:p>
          <a:endParaRPr lang="es-CO"/>
        </a:p>
      </dgm:t>
    </dgm:pt>
    <dgm:pt modelId="{A78E8C90-3EEC-4D4F-8ECD-6A9E30169F19}">
      <dgm:prSet phldrT="[Texto]"/>
      <dgm:spPr/>
      <dgm:t>
        <a:bodyPr/>
        <a:lstStyle/>
        <a:p>
          <a:r>
            <a:rPr lang="es-CO" b="1" dirty="0" smtClean="0">
              <a:solidFill>
                <a:prstClr val="black"/>
              </a:solidFill>
              <a:latin typeface="Arial" charset="0"/>
              <a:cs typeface="Arial" charset="0"/>
            </a:rPr>
            <a:t>Modelos evolutivos (iterativos e incrementales)</a:t>
          </a:r>
          <a:endParaRPr lang="es-CO" dirty="0"/>
        </a:p>
      </dgm:t>
    </dgm:pt>
    <dgm:pt modelId="{C57D2149-5842-45E2-A5F8-8F17AE89D38F}" type="parTrans" cxnId="{31E711F2-DFF8-4B47-B299-113CCE9038CA}">
      <dgm:prSet/>
      <dgm:spPr/>
      <dgm:t>
        <a:bodyPr/>
        <a:lstStyle/>
        <a:p>
          <a:endParaRPr lang="es-CO"/>
        </a:p>
      </dgm:t>
    </dgm:pt>
    <dgm:pt modelId="{AA2B1AF1-2895-4CA1-9C1A-385FDF568688}" type="sibTrans" cxnId="{31E711F2-DFF8-4B47-B299-113CCE9038CA}">
      <dgm:prSet/>
      <dgm:spPr/>
      <dgm:t>
        <a:bodyPr/>
        <a:lstStyle/>
        <a:p>
          <a:endParaRPr lang="es-CO"/>
        </a:p>
      </dgm:t>
    </dgm:pt>
    <dgm:pt modelId="{3E1BFB14-7368-454B-AC56-142A1A7425D7}">
      <dgm:prSet phldrT="[Texto]"/>
      <dgm:spPr/>
      <dgm:t>
        <a:bodyPr/>
        <a:lstStyle/>
        <a:p>
          <a:r>
            <a:rPr lang="es-CO" b="1" dirty="0" smtClean="0">
              <a:solidFill>
                <a:prstClr val="black"/>
              </a:solidFill>
              <a:latin typeface="Arial" charset="0"/>
              <a:cs typeface="Arial" charset="0"/>
            </a:rPr>
            <a:t>Modelos basados en reutilización</a:t>
          </a:r>
          <a:endParaRPr lang="es-CO" dirty="0"/>
        </a:p>
      </dgm:t>
    </dgm:pt>
    <dgm:pt modelId="{45D7E4EB-E238-4B22-A990-054A6876CD3E}" type="parTrans" cxnId="{767B04F0-CAB8-4952-B0F6-D92651FC0031}">
      <dgm:prSet/>
      <dgm:spPr/>
      <dgm:t>
        <a:bodyPr/>
        <a:lstStyle/>
        <a:p>
          <a:endParaRPr lang="es-CO"/>
        </a:p>
      </dgm:t>
    </dgm:pt>
    <dgm:pt modelId="{3070949D-E826-4456-B09D-0631454B6A2E}" type="sibTrans" cxnId="{767B04F0-CAB8-4952-B0F6-D92651FC0031}">
      <dgm:prSet/>
      <dgm:spPr/>
      <dgm:t>
        <a:bodyPr/>
        <a:lstStyle/>
        <a:p>
          <a:endParaRPr lang="es-CO"/>
        </a:p>
      </dgm:t>
    </dgm:pt>
    <dgm:pt modelId="{2B6FB039-FCD6-468A-8F9B-2B96C95D33AB}" type="pres">
      <dgm:prSet presAssocID="{54E8888B-DB6E-4953-AB28-227F88A74A5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D162DB1-3BB3-4221-B39B-DEFE2364575A}" type="pres">
      <dgm:prSet presAssocID="{20999DD5-935B-4836-84E3-3144DB09B68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02CD480-FFCC-4B4F-9277-B5FE3B591849}" type="pres">
      <dgm:prSet presAssocID="{20999DD5-935B-4836-84E3-3144DB09B68C}" presName="spNode" presStyleCnt="0"/>
      <dgm:spPr/>
    </dgm:pt>
    <dgm:pt modelId="{F587BCE0-785F-47AD-AE9D-FE611B456FAE}" type="pres">
      <dgm:prSet presAssocID="{C30F1B96-D985-40F4-B65A-1887313C6F49}" presName="sibTrans" presStyleLbl="sibTrans1D1" presStyleIdx="0" presStyleCnt="4"/>
      <dgm:spPr/>
      <dgm:t>
        <a:bodyPr/>
        <a:lstStyle/>
        <a:p>
          <a:endParaRPr lang="es-ES"/>
        </a:p>
      </dgm:t>
    </dgm:pt>
    <dgm:pt modelId="{7A202A5E-5476-48AF-B8A0-167565451ECA}" type="pres">
      <dgm:prSet presAssocID="{DB0C747F-2692-4C43-ABA2-DE83C3FA501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BD8FCC9-6714-45CB-BB21-2622BE163860}" type="pres">
      <dgm:prSet presAssocID="{DB0C747F-2692-4C43-ABA2-DE83C3FA5014}" presName="spNode" presStyleCnt="0"/>
      <dgm:spPr/>
    </dgm:pt>
    <dgm:pt modelId="{CE729500-59A2-4DD3-AEDB-3D08D934AFDD}" type="pres">
      <dgm:prSet presAssocID="{8B2EE4E4-E540-4E11-B4A7-D74839EBCD08}" presName="sibTrans" presStyleLbl="sibTrans1D1" presStyleIdx="1" presStyleCnt="4"/>
      <dgm:spPr/>
      <dgm:t>
        <a:bodyPr/>
        <a:lstStyle/>
        <a:p>
          <a:endParaRPr lang="es-ES"/>
        </a:p>
      </dgm:t>
    </dgm:pt>
    <dgm:pt modelId="{E0573591-194B-4C2B-B25C-30C82C722AF0}" type="pres">
      <dgm:prSet presAssocID="{A78E8C90-3EEC-4D4F-8ECD-6A9E30169F1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E227AFA-6BE2-4DF1-88E0-E0E12028A069}" type="pres">
      <dgm:prSet presAssocID="{A78E8C90-3EEC-4D4F-8ECD-6A9E30169F19}" presName="spNode" presStyleCnt="0"/>
      <dgm:spPr/>
    </dgm:pt>
    <dgm:pt modelId="{CCBE60EA-C5F5-4F85-94DF-578BE0A50A26}" type="pres">
      <dgm:prSet presAssocID="{AA2B1AF1-2895-4CA1-9C1A-385FDF568688}" presName="sibTrans" presStyleLbl="sibTrans1D1" presStyleIdx="2" presStyleCnt="4"/>
      <dgm:spPr/>
      <dgm:t>
        <a:bodyPr/>
        <a:lstStyle/>
        <a:p>
          <a:endParaRPr lang="es-ES"/>
        </a:p>
      </dgm:t>
    </dgm:pt>
    <dgm:pt modelId="{5E77776D-F4BD-459C-A769-BB871DF2E934}" type="pres">
      <dgm:prSet presAssocID="{3E1BFB14-7368-454B-AC56-142A1A7425D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44B11B3-B4F3-48F7-9361-6523E00BA347}" type="pres">
      <dgm:prSet presAssocID="{3E1BFB14-7368-454B-AC56-142A1A7425D7}" presName="spNode" presStyleCnt="0"/>
      <dgm:spPr/>
    </dgm:pt>
    <dgm:pt modelId="{1FD87B40-5F77-4157-9F63-EEEA0E6DD7DB}" type="pres">
      <dgm:prSet presAssocID="{3070949D-E826-4456-B09D-0631454B6A2E}" presName="sibTrans" presStyleLbl="sibTrans1D1" presStyleIdx="3" presStyleCnt="4"/>
      <dgm:spPr/>
      <dgm:t>
        <a:bodyPr/>
        <a:lstStyle/>
        <a:p>
          <a:endParaRPr lang="es-ES"/>
        </a:p>
      </dgm:t>
    </dgm:pt>
  </dgm:ptLst>
  <dgm:cxnLst>
    <dgm:cxn modelId="{2AD42852-499B-48C7-B22A-AC96EB346618}" type="presOf" srcId="{20999DD5-935B-4836-84E3-3144DB09B68C}" destId="{8D162DB1-3BB3-4221-B39B-DEFE2364575A}" srcOrd="0" destOrd="0" presId="urn:microsoft.com/office/officeart/2005/8/layout/cycle6"/>
    <dgm:cxn modelId="{915FCF82-BD32-4C05-AB52-41857594EC8B}" type="presOf" srcId="{A78E8C90-3EEC-4D4F-8ECD-6A9E30169F19}" destId="{E0573591-194B-4C2B-B25C-30C82C722AF0}" srcOrd="0" destOrd="0" presId="urn:microsoft.com/office/officeart/2005/8/layout/cycle6"/>
    <dgm:cxn modelId="{E1E36F56-5ED9-45AE-B654-BD14FFF5690F}" type="presOf" srcId="{3E1BFB14-7368-454B-AC56-142A1A7425D7}" destId="{5E77776D-F4BD-459C-A769-BB871DF2E934}" srcOrd="0" destOrd="0" presId="urn:microsoft.com/office/officeart/2005/8/layout/cycle6"/>
    <dgm:cxn modelId="{A1F7BC90-C200-4DAE-9EE2-97635B8B9522}" type="presOf" srcId="{8B2EE4E4-E540-4E11-B4A7-D74839EBCD08}" destId="{CE729500-59A2-4DD3-AEDB-3D08D934AFDD}" srcOrd="0" destOrd="0" presId="urn:microsoft.com/office/officeart/2005/8/layout/cycle6"/>
    <dgm:cxn modelId="{CCC5FBBC-AE83-4931-A038-A04494425B37}" type="presOf" srcId="{DB0C747F-2692-4C43-ABA2-DE83C3FA5014}" destId="{7A202A5E-5476-48AF-B8A0-167565451ECA}" srcOrd="0" destOrd="0" presId="urn:microsoft.com/office/officeart/2005/8/layout/cycle6"/>
    <dgm:cxn modelId="{819FF208-9194-495A-8430-E18D1505188A}" type="presOf" srcId="{C30F1B96-D985-40F4-B65A-1887313C6F49}" destId="{F587BCE0-785F-47AD-AE9D-FE611B456FAE}" srcOrd="0" destOrd="0" presId="urn:microsoft.com/office/officeart/2005/8/layout/cycle6"/>
    <dgm:cxn modelId="{8B3D1EB0-EAAD-4EBD-9546-F2B3DEEA4519}" srcId="{54E8888B-DB6E-4953-AB28-227F88A74A5D}" destId="{DB0C747F-2692-4C43-ABA2-DE83C3FA5014}" srcOrd="1" destOrd="0" parTransId="{32140103-05A6-4AA4-8FD2-6B7E49FA2B14}" sibTransId="{8B2EE4E4-E540-4E11-B4A7-D74839EBCD08}"/>
    <dgm:cxn modelId="{767B04F0-CAB8-4952-B0F6-D92651FC0031}" srcId="{54E8888B-DB6E-4953-AB28-227F88A74A5D}" destId="{3E1BFB14-7368-454B-AC56-142A1A7425D7}" srcOrd="3" destOrd="0" parTransId="{45D7E4EB-E238-4B22-A990-054A6876CD3E}" sibTransId="{3070949D-E826-4456-B09D-0631454B6A2E}"/>
    <dgm:cxn modelId="{31E711F2-DFF8-4B47-B299-113CCE9038CA}" srcId="{54E8888B-DB6E-4953-AB28-227F88A74A5D}" destId="{A78E8C90-3EEC-4D4F-8ECD-6A9E30169F19}" srcOrd="2" destOrd="0" parTransId="{C57D2149-5842-45E2-A5F8-8F17AE89D38F}" sibTransId="{AA2B1AF1-2895-4CA1-9C1A-385FDF568688}"/>
    <dgm:cxn modelId="{DC5A30E5-9BBF-48CC-80C4-0E736E4F3E6A}" type="presOf" srcId="{3070949D-E826-4456-B09D-0631454B6A2E}" destId="{1FD87B40-5F77-4157-9F63-EEEA0E6DD7DB}" srcOrd="0" destOrd="0" presId="urn:microsoft.com/office/officeart/2005/8/layout/cycle6"/>
    <dgm:cxn modelId="{FA886895-8086-4EDD-9F4F-C59E080EB897}" type="presOf" srcId="{AA2B1AF1-2895-4CA1-9C1A-385FDF568688}" destId="{CCBE60EA-C5F5-4F85-94DF-578BE0A50A26}" srcOrd="0" destOrd="0" presId="urn:microsoft.com/office/officeart/2005/8/layout/cycle6"/>
    <dgm:cxn modelId="{D6D3C33D-524B-4FF2-83AC-EF136E18D3D5}" type="presOf" srcId="{54E8888B-DB6E-4953-AB28-227F88A74A5D}" destId="{2B6FB039-FCD6-468A-8F9B-2B96C95D33AB}" srcOrd="0" destOrd="0" presId="urn:microsoft.com/office/officeart/2005/8/layout/cycle6"/>
    <dgm:cxn modelId="{A11554C9-3FCC-42C7-B116-76E5BB5CA275}" srcId="{54E8888B-DB6E-4953-AB28-227F88A74A5D}" destId="{20999DD5-935B-4836-84E3-3144DB09B68C}" srcOrd="0" destOrd="0" parTransId="{A2E37D9D-089D-42B3-B93E-035C6E5E0BF9}" sibTransId="{C30F1B96-D985-40F4-B65A-1887313C6F49}"/>
    <dgm:cxn modelId="{A820D4F0-EE81-4247-A16A-8DC7D47CF195}" type="presParOf" srcId="{2B6FB039-FCD6-468A-8F9B-2B96C95D33AB}" destId="{8D162DB1-3BB3-4221-B39B-DEFE2364575A}" srcOrd="0" destOrd="0" presId="urn:microsoft.com/office/officeart/2005/8/layout/cycle6"/>
    <dgm:cxn modelId="{EF431F44-0D5C-4516-911E-9B87C68D23A2}" type="presParOf" srcId="{2B6FB039-FCD6-468A-8F9B-2B96C95D33AB}" destId="{602CD480-FFCC-4B4F-9277-B5FE3B591849}" srcOrd="1" destOrd="0" presId="urn:microsoft.com/office/officeart/2005/8/layout/cycle6"/>
    <dgm:cxn modelId="{E95575EA-E927-402F-B0F7-AAC1C999AD99}" type="presParOf" srcId="{2B6FB039-FCD6-468A-8F9B-2B96C95D33AB}" destId="{F587BCE0-785F-47AD-AE9D-FE611B456FAE}" srcOrd="2" destOrd="0" presId="urn:microsoft.com/office/officeart/2005/8/layout/cycle6"/>
    <dgm:cxn modelId="{E9E2CEE5-AEB8-4F88-A6A8-9F7ADEE507BB}" type="presParOf" srcId="{2B6FB039-FCD6-468A-8F9B-2B96C95D33AB}" destId="{7A202A5E-5476-48AF-B8A0-167565451ECA}" srcOrd="3" destOrd="0" presId="urn:microsoft.com/office/officeart/2005/8/layout/cycle6"/>
    <dgm:cxn modelId="{E75DB854-B3E9-4F59-B3CB-B7B3C7491485}" type="presParOf" srcId="{2B6FB039-FCD6-468A-8F9B-2B96C95D33AB}" destId="{CBD8FCC9-6714-45CB-BB21-2622BE163860}" srcOrd="4" destOrd="0" presId="urn:microsoft.com/office/officeart/2005/8/layout/cycle6"/>
    <dgm:cxn modelId="{7BDAB1EA-06B2-4D65-A7B8-09EAC4979BF3}" type="presParOf" srcId="{2B6FB039-FCD6-468A-8F9B-2B96C95D33AB}" destId="{CE729500-59A2-4DD3-AEDB-3D08D934AFDD}" srcOrd="5" destOrd="0" presId="urn:microsoft.com/office/officeart/2005/8/layout/cycle6"/>
    <dgm:cxn modelId="{C4E75000-5F2F-433A-8369-FBFC23736A6D}" type="presParOf" srcId="{2B6FB039-FCD6-468A-8F9B-2B96C95D33AB}" destId="{E0573591-194B-4C2B-B25C-30C82C722AF0}" srcOrd="6" destOrd="0" presId="urn:microsoft.com/office/officeart/2005/8/layout/cycle6"/>
    <dgm:cxn modelId="{0AA64D07-5665-4E9F-AAD4-69009A87B53C}" type="presParOf" srcId="{2B6FB039-FCD6-468A-8F9B-2B96C95D33AB}" destId="{2E227AFA-6BE2-4DF1-88E0-E0E12028A069}" srcOrd="7" destOrd="0" presId="urn:microsoft.com/office/officeart/2005/8/layout/cycle6"/>
    <dgm:cxn modelId="{AA8D3177-8210-42EE-87FB-9F4423068B34}" type="presParOf" srcId="{2B6FB039-FCD6-468A-8F9B-2B96C95D33AB}" destId="{CCBE60EA-C5F5-4F85-94DF-578BE0A50A26}" srcOrd="8" destOrd="0" presId="urn:microsoft.com/office/officeart/2005/8/layout/cycle6"/>
    <dgm:cxn modelId="{3658F28D-31EB-41C0-8E83-45A7E2BDA2FA}" type="presParOf" srcId="{2B6FB039-FCD6-468A-8F9B-2B96C95D33AB}" destId="{5E77776D-F4BD-459C-A769-BB871DF2E934}" srcOrd="9" destOrd="0" presId="urn:microsoft.com/office/officeart/2005/8/layout/cycle6"/>
    <dgm:cxn modelId="{BB1B7107-3F9D-42D2-BCF5-C33DFC21C199}" type="presParOf" srcId="{2B6FB039-FCD6-468A-8F9B-2B96C95D33AB}" destId="{C44B11B3-B4F3-48F7-9361-6523E00BA347}" srcOrd="10" destOrd="0" presId="urn:microsoft.com/office/officeart/2005/8/layout/cycle6"/>
    <dgm:cxn modelId="{B26A7C63-6D25-410A-9F5C-7A5BDAF66186}" type="presParOf" srcId="{2B6FB039-FCD6-468A-8F9B-2B96C95D33AB}" destId="{1FD87B40-5F77-4157-9F63-EEEA0E6DD7DB}" srcOrd="11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80488F8-D48E-44CA-8180-7515E305C168}" type="datetimeFigureOut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459288"/>
            <a:ext cx="5683250" cy="4224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916988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2725" y="8916988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9A4759-F216-4304-BBA8-E7FE07A404E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Conjunto ordenado de pasos</a:t>
            </a:r>
            <a:r>
              <a:rPr lang="es-CO" baseline="0" dirty="0" smtClean="0"/>
              <a:t> para obtener un producto </a:t>
            </a:r>
            <a:r>
              <a:rPr lang="es-CO" baseline="0" dirty="0" err="1" smtClean="0"/>
              <a:t>sw</a:t>
            </a:r>
            <a:r>
              <a:rPr lang="es-CO" baseline="0" dirty="0" smtClean="0"/>
              <a:t> que de solución a un determinado problema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9A4759-F216-4304-BBA8-E7FE07A404E1}" type="slidenum">
              <a:rPr lang="es-CO" smtClean="0"/>
              <a:pPr>
                <a:defRPr/>
              </a:pPr>
              <a:t>4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3CDBEB-90E8-4641-B423-316303825660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36A044-E93E-4BD7-8B79-F4DF7AAF6A9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DFE0D-E0A3-4E62-B39B-55E107176A05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DCA8F-FD03-4AFE-91BF-316C630FCE4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76B0-95CE-4F86-92AF-8DAF132ACB13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953A3-2CFB-4543-83E4-4F3E8858B26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A29A8B8-63B4-4890-86F6-C8AE369F1E0F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9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8719F75-51AE-4F51-8330-1F9EC3138EE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37CA656-3A79-45C5-B4D9-5B878004263C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0862835-85E9-432B-80F0-5BBBFD2C9CB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3F2B946-1860-48C0-BF83-3965C9924CE4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D70A762-BE06-4C42-B88B-591B2C04FFF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CE3850E-F4A2-404A-98FE-E2477C3CF180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E6981AB-1028-4B6F-AB47-FB35626A5C8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E1DE95F-027D-4A7E-A95C-01468955E3F2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B3E742A-0985-4130-A689-9E7663EA5BB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F7ACAC7-4BA9-4B26-B9F5-CE846F20FD70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968BD51-A6FF-440E-8C51-073A2BEE0D7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2341E16-8C91-49A8-BDBA-A2EC182A2CCA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5D3619D-F0D7-4FDD-97CD-ED3801D6AC1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8BB3321-B34D-4B41-BB55-F2361F1372AB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0834230-E725-402D-8EE2-26782844C15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E877C-7840-43DC-AB69-44D00C61E940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F1EA8-51F8-425D-834B-179378360E6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dondear rectángulo de esquina sencilla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1B0254C-AD6A-4374-A898-102ED3B19713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2E9C2B9-2F5E-48F6-913F-19892E4E66A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687F5F6-9788-4577-8955-B56D9E3F0960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07F74D0-2229-4DC3-AEBC-F516A0E4ABF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E53FAC2-3DAC-40A2-B38C-6DE07A0089AF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ABC843C-32D4-43E5-8231-4B7C75BB0C4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052966A7-CCCA-455D-8C21-8AF3272010D8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074F355-7E9A-4E90-80A5-CB174CF68B1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0CEE6-6013-475B-8CC6-9894AD226826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1D440-F413-4D51-A70B-AF2481D7AA8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fld id="{43FF83EA-3702-43D1-98F7-AFD8D2D06637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8C1342-CFA3-492A-B97C-B20F465EB66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1473D0-0CB8-4E90-80C7-031C9BA68B31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B6AC26-53DD-4CBD-B09F-201277396F6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7AD746-C64C-4B46-9B30-E0D933D51094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233AC2-F2D8-483B-8486-6D51E59A1F4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3BCE03-7428-4515-976D-7A6DC4A59FBC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765344-F625-4278-956E-E8998CD0BAC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BD8D1-3090-4969-BECD-0BB5D3046E64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96CDB-91CF-45AB-B57E-2EEB7325FC0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4" name="13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7CBFC1-EA5C-443A-AB06-128816AACC08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8CA63E-4023-48F3-9AEC-341540903B6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5B9D77-8C02-4D69-95C9-9D20E41415CC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EC496D-44F3-4557-9BF4-7C392273231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736E4F5D-FB91-4A43-9778-4B766D26AF44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B14F4CA-D771-40DC-A21D-6E2D764B5C2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E26C6-4A2D-490F-A940-BB57FD06AD03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9D85C-B144-4698-8778-F9A75487F9B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C9AB-A0C5-496F-9425-AA92BB1EAC7F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86E5-FA92-4CF0-A99B-44297AFD13D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090CCD38-1DFE-42B4-86B1-6B78647812F0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26CB9596-E2F7-4DDC-B96B-F6F31DB3BA3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32C104D6-FB10-4E12-99FA-A59B6B4B342B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FDFDCD55-37C9-41BE-94BA-21B4499F45E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DBFA9971-25B8-465A-916F-FDC6F7AE57EC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6CBC7A69-DD44-4004-B2A4-21A5E1CDD0D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76CC0804-0248-424A-BCCE-3037FE8AEBCD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F274509F-5B5B-4923-A4BC-D99BDC28398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8E17A75D-EC89-4C02-92EF-2DB493395694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0BABB433-6BA2-4A02-A4F5-B2AA5A9F246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43A79711-87A1-43FC-9B78-A31890383D68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5F5A72A5-00E2-4E1C-9A9A-388EFB158D6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35C9AC-20CC-463F-A95B-E30B908059DE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E5C488-A35A-4814-B6C0-56FFBA47AD4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0C7DC173-6083-43EA-B441-2A794D6C2C94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48C00E7B-3E72-4CD0-9714-83DA832093A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dondear rectángulo de esquina sencilla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99150998-1288-4E7D-ABFB-420AEEFAF3DA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399C6AD9-CFD9-415F-A8D4-C455EC07A98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2910D91B-74F0-4C49-9E78-F5C6B76DB7FA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C9277019-D16D-477A-8322-B5970B34C69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0D7667D7-99F0-4785-BBAD-58CDEEF8F2B2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6ECFF"/>
                </a:solidFill>
              </a:defRPr>
            </a:lvl1pPr>
            <a:extLst/>
          </a:lstStyle>
          <a:p>
            <a:pPr>
              <a:defRPr/>
            </a:pPr>
            <a:fld id="{191D1A98-A2DA-46A1-9FB0-E6F1511F4BB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7D498-139D-43B8-A5B6-623C5ACF3578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E229A-C59F-4C6C-98B0-D940536DDA9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6B963-1869-401E-87F7-9219F6D8A64E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4B2C-AAE7-4C69-8931-E7A0E944C12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F22993E3-4852-46A6-A765-7656375F779C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3286125" y="6473825"/>
            <a:ext cx="3657600" cy="384175"/>
          </a:xfrm>
        </p:spPr>
        <p:txBody>
          <a:bodyPr/>
          <a:lstStyle>
            <a:lvl1pPr algn="r">
              <a:defRPr sz="140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1A0AF-82A1-49A2-8953-DF2C12A568E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0DDD5-4550-476F-B40C-38F2B9CE7E08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80236-B33F-4D01-8522-6F85E0CF99E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96956-53E3-403B-9429-FFAD8B52FD00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89AD6-9920-4234-A390-F39FB580963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D09E2-2624-40F7-98A8-B3EF75D0ACC3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C6726-4477-47CD-A862-3C27C25F7A0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F91A1A-DEAB-42F1-BFBA-397F53D5B1BB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701AAE-F713-49E0-B5F7-B15255C9C56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ABA84-E8EB-4E54-A358-1BD913AB2878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CD3BC-FACB-4293-BE69-3FC8867D18E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0FAF27-5C05-4A4D-9853-1DF08A00E809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E03B00-E066-43C7-853D-B73952E74F5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03AD9-2A39-41F3-BA10-E2D40A6CBF3C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661F7-9C96-49F0-9F51-02940BB1553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19 Grupo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7 Conector recto"/>
            <p:cNvCxnSpPr/>
            <p:nvPr/>
          </p:nvCxnSpPr>
          <p:spPr>
            <a:xfrm rot="16200000">
              <a:off x="6663593" y="1292574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rot="5400000" flipH="1">
              <a:off x="6744513" y="12915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25 Grupo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1 Conector recto"/>
            <p:cNvCxnSpPr/>
            <p:nvPr/>
          </p:nvCxnSpPr>
          <p:spPr>
            <a:xfrm rot="16200000">
              <a:off x="6663593" y="1292574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rot="5400000" flipH="1">
              <a:off x="6744513" y="12915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29 Grupo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5 Conector recto"/>
            <p:cNvCxnSpPr/>
            <p:nvPr/>
          </p:nvCxnSpPr>
          <p:spPr>
            <a:xfrm rot="16200000">
              <a:off x="6663592" y="1292574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 flipH="1">
              <a:off x="6744512" y="1291599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4348D6-DFE1-45B1-89F5-523E9BEAE09D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20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2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ADD9A2-C823-49AA-9303-DBEE6D1FD2E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E20C585-9E9F-49B3-AD86-8BBFEB872556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C77807A-5273-4CA1-A0FC-6B2BD882B38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42" r:id="rId2"/>
    <p:sldLayoutId id="2147484052" r:id="rId3"/>
    <p:sldLayoutId id="2147484053" r:id="rId4"/>
    <p:sldLayoutId id="2147484054" r:id="rId5"/>
    <p:sldLayoutId id="2147484043" r:id="rId6"/>
    <p:sldLayoutId id="2147484055" r:id="rId7"/>
    <p:sldLayoutId id="2147484044" r:id="rId8"/>
    <p:sldLayoutId id="2147484056" r:id="rId9"/>
    <p:sldLayoutId id="2147484045" r:id="rId10"/>
    <p:sldLayoutId id="214748404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5" name="3 Marcador de texto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E39202BE-8542-4B24-9C84-BD30CF21D10F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C30F1D50-6FF8-413D-AFC6-F992409526A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81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6A77780-082B-427D-A6CA-743B44D07943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FA1939F-016C-4954-83B6-A92AB5950B2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47" r:id="rId2"/>
    <p:sldLayoutId id="2147484069" r:id="rId3"/>
    <p:sldLayoutId id="2147484070" r:id="rId4"/>
    <p:sldLayoutId id="2147484071" r:id="rId5"/>
    <p:sldLayoutId id="2147484072" r:id="rId6"/>
    <p:sldLayoutId id="2147484048" r:id="rId7"/>
    <p:sldLayoutId id="2147484073" r:id="rId8"/>
    <p:sldLayoutId id="2147484074" r:id="rId9"/>
    <p:sldLayoutId id="2147484049" r:id="rId10"/>
    <p:sldLayoutId id="214748405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3" name="3 Marcador de texto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F722027-0145-4548-B4D6-F8193941658A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29566C2-D36D-4E16-9251-B5F65407E5A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1BBB822B-2EE3-4974-AC7D-6193B4FB853C}" type="datetime1">
              <a:rPr lang="es-CO"/>
              <a:pPr>
                <a:defRPr/>
              </a:pPr>
              <a:t>12/08/2012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29F1C92-DBA2-4F4A-9CC8-B5E2A9C9639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8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title"/>
          </p:nvPr>
        </p:nvSpPr>
        <p:spPr bwMode="auto">
          <a:xfrm>
            <a:off x="2286000" y="2895600"/>
            <a:ext cx="6172200" cy="20542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CO" cap="none" smtClean="0">
                <a:latin typeface="Century Schoolbook" pitchFamily="18" charset="0"/>
              </a:rPr>
              <a:t>PROCESO Y MODELOS EN LA INGENIERIA DE SOFTWARE</a:t>
            </a:r>
          </a:p>
        </p:txBody>
      </p:sp>
      <p:sp>
        <p:nvSpPr>
          <p:cNvPr id="47107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" smtClean="0">
              <a:latin typeface="Century Schoolbook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Modelos de proceso software</a:t>
            </a:r>
            <a:endParaRPr lang="es-CO" dirty="0">
              <a:latin typeface="+mj-lt"/>
            </a:endParaRP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928688"/>
            <a:ext cx="25717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Modelo general de proceso en Ingeniería</a:t>
            </a:r>
            <a:br>
              <a:rPr lang="es-CO" dirty="0" smtClean="0">
                <a:latin typeface="+mj-lt"/>
              </a:rPr>
            </a:br>
            <a:endParaRPr lang="es-CO" dirty="0">
              <a:latin typeface="+mj-lt"/>
            </a:endParaRPr>
          </a:p>
        </p:txBody>
      </p:sp>
      <p:sp>
        <p:nvSpPr>
          <p:cNvPr id="57347" name="2 Rectángulo"/>
          <p:cNvSpPr>
            <a:spLocks noChangeArrowheads="1"/>
          </p:cNvSpPr>
          <p:nvPr/>
        </p:nvSpPr>
        <p:spPr bwMode="auto">
          <a:xfrm>
            <a:off x="357188" y="1500188"/>
            <a:ext cx="84296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s-CO" b="1">
                <a:latin typeface="Century Schoolbook" pitchFamily="18" charset="0"/>
              </a:rPr>
              <a:t>Especificación</a:t>
            </a:r>
          </a:p>
          <a:p>
            <a:pPr marL="730250" lvl="1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CO" b="1">
                <a:latin typeface="Century Schoolbook" pitchFamily="18" charset="0"/>
              </a:rPr>
              <a:t>Formulación de los requisitos y restricciones del sistema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s-CO" b="1">
                <a:latin typeface="Century Schoolbook" pitchFamily="18" charset="0"/>
              </a:rPr>
              <a:t>Diseño</a:t>
            </a:r>
          </a:p>
          <a:p>
            <a:pPr marL="730250" lvl="1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CO" b="1">
                <a:latin typeface="Century Schoolbook" pitchFamily="18" charset="0"/>
              </a:rPr>
              <a:t>Elaboración de un documento con el modelo del sistema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s-CO" b="1">
                <a:latin typeface="Century Schoolbook" pitchFamily="18" charset="0"/>
              </a:rPr>
              <a:t>Fabricación</a:t>
            </a:r>
          </a:p>
          <a:p>
            <a:pPr marL="730250" lvl="1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CO" b="1">
                <a:latin typeface="Century Schoolbook" pitchFamily="18" charset="0"/>
              </a:rPr>
              <a:t>Construcción del sistema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s-CO" b="1">
                <a:latin typeface="Century Schoolbook" pitchFamily="18" charset="0"/>
              </a:rPr>
              <a:t>Prueba</a:t>
            </a:r>
          </a:p>
          <a:p>
            <a:pPr marL="730250" lvl="1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CO" b="1">
                <a:latin typeface="Century Schoolbook" pitchFamily="18" charset="0"/>
              </a:rPr>
              <a:t>Comprobación de que el sistema cumple las especificaciones requeridas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s-CO" b="1">
                <a:latin typeface="Century Schoolbook" pitchFamily="18" charset="0"/>
              </a:rPr>
              <a:t>Instalación</a:t>
            </a:r>
          </a:p>
          <a:p>
            <a:pPr marL="730250" lvl="1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CO" b="1">
                <a:latin typeface="Century Schoolbook" pitchFamily="18" charset="0"/>
              </a:rPr>
              <a:t>Entrega del sistema al cliente y garantía de que es operativo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s-CO" b="1">
                <a:latin typeface="Century Schoolbook" pitchFamily="18" charset="0"/>
              </a:rPr>
              <a:t>Mantenimiento</a:t>
            </a:r>
          </a:p>
          <a:p>
            <a:pPr marL="730250" lvl="1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s-CO" b="1">
                <a:latin typeface="Century Schoolbook" pitchFamily="18" charset="0"/>
              </a:rPr>
              <a:t>Reparación de los fallos que aparecen en el sistema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57188" y="571500"/>
            <a:ext cx="8215312" cy="18923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7305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es-CO" sz="2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En el proceso de construcción de sistemas informáticos se pueden distinguir tres fases genéricas</a:t>
            </a:r>
          </a:p>
          <a:p>
            <a:pPr indent="-273050" algn="ctr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endParaRPr lang="es-CO" sz="2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1357290" y="235743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285750"/>
            <a:ext cx="7467600" cy="846138"/>
          </a:xfrm>
        </p:spPr>
        <p:txBody>
          <a:bodyPr/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Fase de definición</a:t>
            </a:r>
            <a:endParaRPr lang="es-CO" dirty="0">
              <a:latin typeface="+mj-lt"/>
            </a:endParaRPr>
          </a:p>
        </p:txBody>
      </p:sp>
      <p:sp>
        <p:nvSpPr>
          <p:cNvPr id="59395" name="2 Rectángulo"/>
          <p:cNvSpPr>
            <a:spLocks noChangeArrowheads="1"/>
          </p:cNvSpPr>
          <p:nvPr/>
        </p:nvSpPr>
        <p:spPr bwMode="auto">
          <a:xfrm>
            <a:off x="428625" y="1285875"/>
            <a:ext cx="82153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s-CO">
                <a:solidFill>
                  <a:srgbClr val="000000"/>
                </a:solidFill>
                <a:cs typeface="Arial" charset="0"/>
              </a:rPr>
              <a:t>Se identifican los requisitos claves del sistema y del software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s-CO">
                <a:solidFill>
                  <a:srgbClr val="000000"/>
                </a:solidFill>
                <a:cs typeface="Arial" charset="0"/>
              </a:rPr>
              <a:t> Se desarrolla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s-CO">
                <a:solidFill>
                  <a:srgbClr val="000000"/>
                </a:solidFill>
                <a:cs typeface="Arial" charset="0"/>
              </a:rPr>
              <a:t> Un </a:t>
            </a:r>
            <a:r>
              <a:rPr lang="es-CO" b="1">
                <a:solidFill>
                  <a:srgbClr val="000000"/>
                </a:solidFill>
                <a:cs typeface="Arial" charset="0"/>
              </a:rPr>
              <a:t>Análisis de Sistemas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§"/>
            </a:pPr>
            <a:r>
              <a:rPr lang="es-CO">
                <a:solidFill>
                  <a:srgbClr val="000000"/>
                </a:solidFill>
                <a:cs typeface="Arial" charset="0"/>
              </a:rPr>
              <a:t> Se define el papel de cada elemento en el sistema automatizado de información, incluyendo el que jugará el software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s-CO">
                <a:solidFill>
                  <a:srgbClr val="000000"/>
                </a:solidFill>
                <a:cs typeface="Arial" charset="0"/>
              </a:rPr>
              <a:t> Un </a:t>
            </a:r>
            <a:r>
              <a:rPr lang="es-CO" b="1">
                <a:solidFill>
                  <a:srgbClr val="000000"/>
                </a:solidFill>
                <a:cs typeface="Arial" charset="0"/>
              </a:rPr>
              <a:t>Análisis de Requisitos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§"/>
            </a:pPr>
            <a:r>
              <a:rPr lang="es-CO">
                <a:solidFill>
                  <a:srgbClr val="000000"/>
                </a:solidFill>
                <a:cs typeface="Arial" charset="0"/>
              </a:rPr>
              <a:t> Se especifican todos los requisitos de usuario que el sistema tiene que satisfacer</a:t>
            </a:r>
          </a:p>
          <a:p>
            <a:pPr lvl="2">
              <a:buClr>
                <a:srgbClr val="FF0000"/>
              </a:buClr>
              <a:buFont typeface="Wingdings" pitchFamily="2" charset="2"/>
              <a:buChar char="§"/>
            </a:pPr>
            <a:r>
              <a:rPr lang="es-CO">
                <a:solidFill>
                  <a:srgbClr val="000000"/>
                </a:solidFill>
                <a:cs typeface="Arial" charset="0"/>
              </a:rPr>
              <a:t> Esta fase está orientada al </a:t>
            </a:r>
            <a:r>
              <a:rPr lang="es-CO" b="1">
                <a:solidFill>
                  <a:srgbClr val="000000"/>
                </a:solidFill>
                <a:cs typeface="Arial" charset="0"/>
              </a:rPr>
              <a:t>QUÉ</a:t>
            </a:r>
          </a:p>
          <a:p>
            <a:pPr lvl="3">
              <a:buClr>
                <a:srgbClr val="FF0000"/>
              </a:buClr>
              <a:buFont typeface="Arial" charset="0"/>
              <a:buChar char="•"/>
            </a:pPr>
            <a:r>
              <a:rPr lang="es-CO">
                <a:solidFill>
                  <a:srgbClr val="000000"/>
                </a:solidFill>
                <a:cs typeface="Arial" charset="0"/>
              </a:rPr>
              <a:t> Qué información ha de ser procesada, qué función y rendimiento se desea, qué interfaces han de establecerse, qué ligaduras de diseño existen y qué criterios de validación se necesitan para definir un sistema correcto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s-CO">
                <a:solidFill>
                  <a:srgbClr val="000000"/>
                </a:solidFill>
                <a:cs typeface="Arial" charset="0"/>
              </a:rPr>
              <a:t> Existe un paso complementario: la planificación del proyecto software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s-CO">
                <a:solidFill>
                  <a:srgbClr val="000000"/>
                </a:solidFill>
                <a:cs typeface="Arial" charset="0"/>
              </a:rPr>
              <a:t> Se asignan los recursos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s-CO">
                <a:solidFill>
                  <a:srgbClr val="000000"/>
                </a:solidFill>
                <a:cs typeface="Arial" charset="0"/>
              </a:rPr>
              <a:t> Se estiman los costes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ü"/>
            </a:pPr>
            <a:r>
              <a:rPr lang="es-CO">
                <a:solidFill>
                  <a:srgbClr val="000000"/>
                </a:solidFill>
                <a:cs typeface="Arial" charset="0"/>
              </a:rPr>
              <a:t> Se planifican las tareas y el trabajo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dirty="0" smtClean="0"/>
              <a:t>Fase de desarrollo</a:t>
            </a:r>
            <a:endParaRPr lang="es-CO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2714612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 rot="17588815">
            <a:off x="6251576" y="2717800"/>
            <a:ext cx="2836862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  <a:defRPr/>
            </a:pPr>
            <a:r>
              <a:rPr lang="es-CO" dirty="0">
                <a:solidFill>
                  <a:prstClr val="black"/>
                </a:solidFill>
                <a:cs typeface="Arial" charset="0"/>
              </a:rPr>
              <a:t>Fase orientada al </a:t>
            </a:r>
            <a:r>
              <a:rPr lang="es-CO" b="1" dirty="0">
                <a:solidFill>
                  <a:prstClr val="black"/>
                </a:solidFill>
                <a:cs typeface="Arial" charset="0"/>
              </a:rPr>
              <a:t>CÓMO</a:t>
            </a:r>
          </a:p>
        </p:txBody>
      </p:sp>
      <p:graphicFrame>
        <p:nvGraphicFramePr>
          <p:cNvPr id="7" name="6 Diagrama"/>
          <p:cNvGraphicFramePr/>
          <p:nvPr/>
        </p:nvGraphicFramePr>
        <p:xfrm>
          <a:off x="714348" y="1142984"/>
          <a:ext cx="3571900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928662" y="1357298"/>
          <a:ext cx="700092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Fase de mantenimiento</a:t>
            </a:r>
            <a:br>
              <a:rPr lang="es-CO" dirty="0" smtClean="0">
                <a:latin typeface="+mj-lt"/>
              </a:rPr>
            </a:br>
            <a:endParaRPr lang="es-CO" dirty="0">
              <a:latin typeface="+mj-lt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857884" y="114298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Modificaciones</a:t>
            </a:r>
            <a:endParaRPr lang="es-CO" dirty="0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5357818" y="1571612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715008" y="5786454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Mayor </a:t>
            </a:r>
            <a:r>
              <a:rPr lang="es-CO" dirty="0"/>
              <a:t>adecuación a los </a:t>
            </a:r>
            <a:r>
              <a:rPr lang="es-CO" dirty="0" smtClean="0"/>
              <a:t>requisitos</a:t>
            </a:r>
            <a:endParaRPr lang="es-CO" dirty="0"/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5000628" y="6143644"/>
            <a:ext cx="785818" cy="296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6357950" y="221455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Cambios </a:t>
            </a:r>
            <a:r>
              <a:rPr lang="es-CO" dirty="0"/>
              <a:t>de su entorno 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42910" y="228599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Reingeniería de SW</a:t>
            </a:r>
            <a:endParaRPr lang="es-CO" dirty="0"/>
          </a:p>
        </p:txBody>
      </p:sp>
      <p:cxnSp>
        <p:nvCxnSpPr>
          <p:cNvPr id="15" name="14 Conector recto de flecha"/>
          <p:cNvCxnSpPr/>
          <p:nvPr/>
        </p:nvCxnSpPr>
        <p:spPr>
          <a:xfrm rot="10800000">
            <a:off x="1928794" y="2714620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6643702" y="285749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MODELOS</a:t>
            </a:r>
            <a:endParaRPr lang="es-CO" dirty="0">
              <a:latin typeface="+mj-lt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14546" y="642918"/>
            <a:ext cx="5072098" cy="428628"/>
          </a:xfrm>
        </p:spPr>
        <p:txBody>
          <a:bodyPr>
            <a:noAutofit/>
          </a:bodyPr>
          <a:lstStyle/>
          <a:p>
            <a:pPr algn="ctr"/>
            <a:r>
              <a:rPr lang="es-CO" sz="2800" dirty="0" smtClean="0"/>
              <a:t>Qué es un modelo</a:t>
            </a:r>
            <a:endParaRPr lang="es-CO" sz="28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857224" y="4071942"/>
            <a:ext cx="7643866" cy="1714536"/>
          </a:xfrm>
        </p:spPr>
        <p:txBody>
          <a:bodyPr/>
          <a:lstStyle/>
          <a:p>
            <a:pPr algn="just"/>
            <a:r>
              <a:rPr lang="es-CO" sz="1800" dirty="0" err="1" smtClean="0"/>
              <a:t>Sommerville</a:t>
            </a:r>
            <a:r>
              <a:rPr lang="es-CO" sz="1800" smtClean="0"/>
              <a:t> define </a:t>
            </a:r>
            <a:r>
              <a:rPr lang="es-CO" sz="1800" dirty="0" smtClean="0"/>
              <a:t>modelo de proceso de software como “Una representación simplificada de un</a:t>
            </a:r>
          </a:p>
          <a:p>
            <a:pPr algn="just"/>
            <a:r>
              <a:rPr lang="es-CO" sz="1800" dirty="0" smtClean="0"/>
              <a:t>proceso de software, representada desde una perspectiva específica. Por su naturaleza los modelos son</a:t>
            </a:r>
          </a:p>
          <a:p>
            <a:pPr algn="just"/>
            <a:r>
              <a:rPr lang="es-CO" sz="1800" dirty="0" smtClean="0"/>
              <a:t>simplificados, por lo tanto un modelo de procesos del software es una abstracción de un proceso real.” </a:t>
            </a:r>
            <a:endParaRPr lang="es-CO" sz="18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Ing.Sonia Godoy H</a:t>
            </a:r>
            <a:endParaRPr lang="es-CO"/>
          </a:p>
        </p:txBody>
      </p:sp>
      <p:pic>
        <p:nvPicPr>
          <p:cNvPr id="116738" name="Picture 2" descr="https://encrypted-tbn1.google.com/images?q=tbn:ANd9GcR15OWBoJUS5r2SbwN-fOu6Fc0WdHwivMAye7ms1jg4ZysSIFf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71612"/>
            <a:ext cx="2324851" cy="1666875"/>
          </a:xfrm>
          <a:prstGeom prst="rect">
            <a:avLst/>
          </a:prstGeom>
          <a:noFill/>
        </p:spPr>
      </p:pic>
      <p:pic>
        <p:nvPicPr>
          <p:cNvPr id="116752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500174"/>
            <a:ext cx="2433643" cy="214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753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357298"/>
            <a:ext cx="2462217" cy="205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1000100" y="1397000"/>
          <a:ext cx="6643734" cy="446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Tipos de modelos de procesos</a:t>
            </a:r>
            <a:br>
              <a:rPr lang="es-CO" dirty="0" smtClean="0">
                <a:latin typeface="+mj-lt"/>
              </a:rPr>
            </a:br>
            <a:endParaRPr lang="es-CO" dirty="0">
              <a:latin typeface="+mj-lt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Principales Modelos:</a:t>
            </a:r>
            <a:r>
              <a:rPr lang="es-ES_tradnl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s-ES_tradnl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defRPr/>
            </a:pPr>
            <a:endParaRPr lang="es-ES_tradnl" sz="11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~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Ciclo de vida en cascada o modelo tradicional (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WaterFall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buClr>
                <a:schemeClr val="accent2"/>
              </a:buClr>
              <a:buFontTx/>
              <a:buChar char="~"/>
              <a:defRPr/>
            </a:pP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Prototipado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~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Modelo o ciclo de vida en espiral</a:t>
            </a:r>
          </a:p>
          <a:p>
            <a:pPr>
              <a:buClr>
                <a:schemeClr val="accent2"/>
              </a:buClr>
              <a:buFontTx/>
              <a:buChar char="~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Modelos evolutivos (iterativos e incrementales)</a:t>
            </a:r>
          </a:p>
          <a:p>
            <a:pPr>
              <a:buClr>
                <a:schemeClr val="accent2"/>
              </a:buClr>
              <a:buFontTx/>
              <a:buChar char="~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Modelos basados en reutilización</a:t>
            </a:r>
          </a:p>
          <a:p>
            <a:pPr>
              <a:buClr>
                <a:schemeClr val="accent2"/>
              </a:buClr>
              <a:buFontTx/>
              <a:buChar char="~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Modelos Incremental</a:t>
            </a:r>
          </a:p>
          <a:p>
            <a:pPr>
              <a:defRPr/>
            </a:pPr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Ing.Sonia Godoy H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Llamada ovalada"/>
          <p:cNvSpPr/>
          <p:nvPr/>
        </p:nvSpPr>
        <p:spPr>
          <a:xfrm>
            <a:off x="5857875" y="1571625"/>
            <a:ext cx="2714625" cy="3214688"/>
          </a:xfrm>
          <a:prstGeom prst="wedgeEllipseCallout">
            <a:avLst>
              <a:gd name="adj1" fmla="val -52003"/>
              <a:gd name="adj2" fmla="val 6801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8" name="17 Llamada de nube"/>
          <p:cNvSpPr/>
          <p:nvPr/>
        </p:nvSpPr>
        <p:spPr>
          <a:xfrm>
            <a:off x="0" y="1571625"/>
            <a:ext cx="5000625" cy="3214688"/>
          </a:xfrm>
          <a:prstGeom prst="cloudCallout">
            <a:avLst>
              <a:gd name="adj1" fmla="val -24381"/>
              <a:gd name="adj2" fmla="val 7538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>
              <a:solidFill>
                <a:prstClr val="white"/>
              </a:solidFill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643438" y="4714875"/>
          <a:ext cx="2833686" cy="304800"/>
        </p:xfrm>
        <a:graphic>
          <a:graphicData uri="http://schemas.openxmlformats.org/drawingml/2006/table">
            <a:tbl>
              <a:tblPr/>
              <a:tblGrid>
                <a:gridCol w="2833686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spc="-5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Lenguaje de programación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714625" y="4071938"/>
          <a:ext cx="3357586" cy="304800"/>
        </p:xfrm>
        <a:graphic>
          <a:graphicData uri="http://schemas.openxmlformats.org/drawingml/2006/table">
            <a:tbl>
              <a:tblPr/>
              <a:tblGrid>
                <a:gridCol w="3357586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spc="-5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Lenguaje de </a:t>
                      </a:r>
                      <a:r>
                        <a:rPr lang="es-ES" sz="2000" spc="-5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especificación</a:t>
                      </a:r>
                      <a:endParaRPr lang="es-ES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642938" y="5715000"/>
          <a:ext cx="3143272" cy="365760"/>
        </p:xfrm>
        <a:graphic>
          <a:graphicData uri="http://schemas.openxmlformats.org/drawingml/2006/table">
            <a:tbl>
              <a:tblPr/>
              <a:tblGrid>
                <a:gridCol w="3143272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spc="-5" dirty="0">
                          <a:solidFill>
                            <a:srgbClr val="00E4A8"/>
                          </a:solidFill>
                          <a:latin typeface="Times New Roman"/>
                          <a:ea typeface="Times New Roman"/>
                        </a:rPr>
                        <a:t>Dominio del problema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4786313" y="5572125"/>
          <a:ext cx="3071834" cy="365760"/>
        </p:xfrm>
        <a:graphic>
          <a:graphicData uri="http://schemas.openxmlformats.org/drawingml/2006/table">
            <a:tbl>
              <a:tblPr/>
              <a:tblGrid>
                <a:gridCol w="3071834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spc="-5" dirty="0">
                          <a:solidFill>
                            <a:srgbClr val="3333CC"/>
                          </a:solidFill>
                          <a:latin typeface="Times New Roman"/>
                          <a:ea typeface="Times New Roman"/>
                        </a:rPr>
                        <a:t>Dominio </a:t>
                      </a:r>
                      <a:r>
                        <a:rPr lang="es-ES" sz="2400" spc="-5" dirty="0" smtClean="0">
                          <a:solidFill>
                            <a:srgbClr val="3333CC"/>
                          </a:solidFill>
                          <a:latin typeface="Times New Roman"/>
                          <a:ea typeface="Times New Roman"/>
                        </a:rPr>
                        <a:t>de</a:t>
                      </a:r>
                      <a:r>
                        <a:rPr lang="es-ES" sz="2400" spc="-5" baseline="0" dirty="0" smtClean="0">
                          <a:solidFill>
                            <a:srgbClr val="3333CC"/>
                          </a:solidFill>
                          <a:latin typeface="Times New Roman"/>
                          <a:ea typeface="Times New Roman"/>
                        </a:rPr>
                        <a:t> la </a:t>
                      </a:r>
                      <a:r>
                        <a:rPr lang="es-ES" sz="2400" spc="-5" dirty="0" smtClean="0">
                          <a:solidFill>
                            <a:srgbClr val="3333CC"/>
                          </a:solidFill>
                          <a:latin typeface="Times New Roman"/>
                          <a:ea typeface="Times New Roman"/>
                        </a:rPr>
                        <a:t>solución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9164" name="Rectangle 13"/>
          <p:cNvSpPr>
            <a:spLocks noChangeArrowheads="1"/>
          </p:cNvSpPr>
          <p:nvPr/>
        </p:nvSpPr>
        <p:spPr bwMode="auto">
          <a:xfrm>
            <a:off x="1403350" y="1916113"/>
            <a:ext cx="6481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s-E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Realidad                                                                      Implementación</a:t>
            </a:r>
            <a:endParaRPr lang="es-ES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2428875"/>
            <a:ext cx="1800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636838"/>
            <a:ext cx="1390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Flecha a la derecha con bandas"/>
          <p:cNvSpPr/>
          <p:nvPr/>
        </p:nvSpPr>
        <p:spPr>
          <a:xfrm>
            <a:off x="2357438" y="3143250"/>
            <a:ext cx="785812" cy="50006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7" name="16 Flecha a la derecha con bandas"/>
          <p:cNvSpPr/>
          <p:nvPr/>
        </p:nvSpPr>
        <p:spPr>
          <a:xfrm>
            <a:off x="5143500" y="3071813"/>
            <a:ext cx="785813" cy="5000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>
              <a:solidFill>
                <a:prstClr val="white"/>
              </a:solidFill>
            </a:endParaRPr>
          </a:p>
        </p:txBody>
      </p:sp>
      <p:pic>
        <p:nvPicPr>
          <p:cNvPr id="4916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2928938"/>
            <a:ext cx="11557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71500" y="571500"/>
            <a:ext cx="8183563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Modelo del problema vs. modelo de la solución </a:t>
            </a:r>
            <a:endParaRPr lang="es-CO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8131" name="3 Rectángulo"/>
          <p:cNvSpPr>
            <a:spLocks noChangeArrowheads="1"/>
          </p:cNvSpPr>
          <p:nvPr/>
        </p:nvSpPr>
        <p:spPr bwMode="auto">
          <a:xfrm>
            <a:off x="714375" y="2071688"/>
            <a:ext cx="757237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7800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§"/>
            </a:pPr>
            <a:r>
              <a:rPr lang="es-CO" b="1">
                <a:solidFill>
                  <a:srgbClr val="000000"/>
                </a:solidFill>
                <a:cs typeface="Arial" charset="0"/>
              </a:rPr>
              <a:t> Modelo del Dominio del Problema</a:t>
            </a:r>
          </a:p>
          <a:p>
            <a:pPr marL="635000"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000000"/>
                </a:solidFill>
                <a:cs typeface="Arial" charset="0"/>
              </a:rPr>
              <a:t> Descripción de aquellos aspectos del sistema del mundo real que son relevantes para el problema en consideración</a:t>
            </a:r>
          </a:p>
          <a:p>
            <a:pPr marL="635000"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000000"/>
                </a:solidFill>
                <a:cs typeface="Arial" charset="0"/>
              </a:rPr>
              <a:t>Comprensión del entorno en el que ha de funcionar el sistema</a:t>
            </a:r>
          </a:p>
          <a:p>
            <a:pPr marL="177800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§"/>
            </a:pPr>
            <a:r>
              <a:rPr lang="es-CO" b="1">
                <a:solidFill>
                  <a:srgbClr val="000000"/>
                </a:solidFill>
                <a:cs typeface="Arial" charset="0"/>
              </a:rPr>
              <a:t>Modelo del Dominio de la Solución</a:t>
            </a:r>
          </a:p>
          <a:p>
            <a:pPr marL="635000"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000000"/>
                </a:solidFill>
                <a:cs typeface="Arial" charset="0"/>
              </a:rPr>
              <a:t>Comprensión de los sistemas que se han de construir</a:t>
            </a:r>
          </a:p>
          <a:p>
            <a:pPr marL="635000"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000000"/>
                </a:solidFill>
                <a:cs typeface="Arial" charset="0"/>
              </a:rPr>
              <a:t>Evaluar diferentes soluciones alternativas</a:t>
            </a:r>
          </a:p>
          <a:p>
            <a:pPr marL="635000"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000000"/>
                </a:solidFill>
                <a:cs typeface="Arial" charset="0"/>
              </a:rPr>
              <a:t>Participación de un equipo de desarrollo en la construcción del sistema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PROCESO</a:t>
            </a:r>
            <a:endParaRPr lang="es-CO" dirty="0">
              <a:latin typeface="+mj-lt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14688" y="3286125"/>
            <a:ext cx="2143125" cy="10001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>
                <a:solidFill>
                  <a:prstClr val="white"/>
                </a:solidFill>
              </a:rPr>
              <a:t>PROYECTO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143250" y="1357313"/>
            <a:ext cx="2143125" cy="10001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>
                <a:solidFill>
                  <a:prstClr val="white"/>
                </a:solidFill>
              </a:rPr>
              <a:t>PROCESO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143625" y="3214688"/>
            <a:ext cx="2143125" cy="100012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>
                <a:solidFill>
                  <a:prstClr val="white"/>
                </a:solidFill>
              </a:rPr>
              <a:t>PRODUCTOS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286125" y="5143500"/>
            <a:ext cx="2143125" cy="10001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>
                <a:solidFill>
                  <a:prstClr val="white"/>
                </a:solidFill>
              </a:rPr>
              <a:t>PERSONAS</a:t>
            </a:r>
          </a:p>
        </p:txBody>
      </p:sp>
      <p:sp>
        <p:nvSpPr>
          <p:cNvPr id="8" name="7 Elipse"/>
          <p:cNvSpPr/>
          <p:nvPr/>
        </p:nvSpPr>
        <p:spPr>
          <a:xfrm>
            <a:off x="285750" y="3071813"/>
            <a:ext cx="2071688" cy="1571625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b="1" dirty="0">
                <a:solidFill>
                  <a:prstClr val="white"/>
                </a:solidFill>
              </a:rPr>
              <a:t>DOMINIO DE LA APLICACIÓN</a:t>
            </a:r>
          </a:p>
        </p:txBody>
      </p:sp>
      <p:sp>
        <p:nvSpPr>
          <p:cNvPr id="9" name="8 Forma libre"/>
          <p:cNvSpPr/>
          <p:nvPr/>
        </p:nvSpPr>
        <p:spPr>
          <a:xfrm>
            <a:off x="2879725" y="642938"/>
            <a:ext cx="2620963" cy="2308225"/>
          </a:xfrm>
          <a:custGeom>
            <a:avLst/>
            <a:gdLst>
              <a:gd name="connsiteX0" fmla="*/ 1050878 w 2620370"/>
              <a:gd name="connsiteY0" fmla="*/ 262117 h 2308325"/>
              <a:gd name="connsiteX1" fmla="*/ 764275 w 2620370"/>
              <a:gd name="connsiteY1" fmla="*/ 289412 h 2308325"/>
              <a:gd name="connsiteX2" fmla="*/ 682388 w 2620370"/>
              <a:gd name="connsiteY2" fmla="*/ 316708 h 2308325"/>
              <a:gd name="connsiteX3" fmla="*/ 586854 w 2620370"/>
              <a:gd name="connsiteY3" fmla="*/ 344003 h 2308325"/>
              <a:gd name="connsiteX4" fmla="*/ 491320 w 2620370"/>
              <a:gd name="connsiteY4" fmla="*/ 398594 h 2308325"/>
              <a:gd name="connsiteX5" fmla="*/ 450376 w 2620370"/>
              <a:gd name="connsiteY5" fmla="*/ 425890 h 2308325"/>
              <a:gd name="connsiteX6" fmla="*/ 395785 w 2620370"/>
              <a:gd name="connsiteY6" fmla="*/ 439538 h 2308325"/>
              <a:gd name="connsiteX7" fmla="*/ 354842 w 2620370"/>
              <a:gd name="connsiteY7" fmla="*/ 494129 h 2308325"/>
              <a:gd name="connsiteX8" fmla="*/ 300251 w 2620370"/>
              <a:gd name="connsiteY8" fmla="*/ 535072 h 2308325"/>
              <a:gd name="connsiteX9" fmla="*/ 259308 w 2620370"/>
              <a:gd name="connsiteY9" fmla="*/ 576015 h 2308325"/>
              <a:gd name="connsiteX10" fmla="*/ 204717 w 2620370"/>
              <a:gd name="connsiteY10" fmla="*/ 644254 h 2308325"/>
              <a:gd name="connsiteX11" fmla="*/ 136478 w 2620370"/>
              <a:gd name="connsiteY11" fmla="*/ 739788 h 2308325"/>
              <a:gd name="connsiteX12" fmla="*/ 122830 w 2620370"/>
              <a:gd name="connsiteY12" fmla="*/ 794379 h 2308325"/>
              <a:gd name="connsiteX13" fmla="*/ 109182 w 2620370"/>
              <a:gd name="connsiteY13" fmla="*/ 862618 h 2308325"/>
              <a:gd name="connsiteX14" fmla="*/ 40944 w 2620370"/>
              <a:gd name="connsiteY14" fmla="*/ 1067335 h 2308325"/>
              <a:gd name="connsiteX15" fmla="*/ 27296 w 2620370"/>
              <a:gd name="connsiteY15" fmla="*/ 1149221 h 2308325"/>
              <a:gd name="connsiteX16" fmla="*/ 0 w 2620370"/>
              <a:gd name="connsiteY16" fmla="*/ 1367585 h 2308325"/>
              <a:gd name="connsiteX17" fmla="*/ 27296 w 2620370"/>
              <a:gd name="connsiteY17" fmla="*/ 1722427 h 2308325"/>
              <a:gd name="connsiteX18" fmla="*/ 68239 w 2620370"/>
              <a:gd name="connsiteY18" fmla="*/ 1777018 h 2308325"/>
              <a:gd name="connsiteX19" fmla="*/ 109182 w 2620370"/>
              <a:gd name="connsiteY19" fmla="*/ 1817962 h 2308325"/>
              <a:gd name="connsiteX20" fmla="*/ 368490 w 2620370"/>
              <a:gd name="connsiteY20" fmla="*/ 1940791 h 2308325"/>
              <a:gd name="connsiteX21" fmla="*/ 532263 w 2620370"/>
              <a:gd name="connsiteY21" fmla="*/ 2022678 h 2308325"/>
              <a:gd name="connsiteX22" fmla="*/ 573206 w 2620370"/>
              <a:gd name="connsiteY22" fmla="*/ 2036326 h 2308325"/>
              <a:gd name="connsiteX23" fmla="*/ 818866 w 2620370"/>
              <a:gd name="connsiteY23" fmla="*/ 2131860 h 2308325"/>
              <a:gd name="connsiteX24" fmla="*/ 900753 w 2620370"/>
              <a:gd name="connsiteY24" fmla="*/ 2145508 h 2308325"/>
              <a:gd name="connsiteX25" fmla="*/ 1023582 w 2620370"/>
              <a:gd name="connsiteY25" fmla="*/ 2186451 h 2308325"/>
              <a:gd name="connsiteX26" fmla="*/ 1064526 w 2620370"/>
              <a:gd name="connsiteY26" fmla="*/ 2200099 h 2308325"/>
              <a:gd name="connsiteX27" fmla="*/ 1173708 w 2620370"/>
              <a:gd name="connsiteY27" fmla="*/ 2227394 h 2308325"/>
              <a:gd name="connsiteX28" fmla="*/ 1255594 w 2620370"/>
              <a:gd name="connsiteY28" fmla="*/ 2254690 h 2308325"/>
              <a:gd name="connsiteX29" fmla="*/ 1501254 w 2620370"/>
              <a:gd name="connsiteY29" fmla="*/ 2281985 h 2308325"/>
              <a:gd name="connsiteX30" fmla="*/ 2019869 w 2620370"/>
              <a:gd name="connsiteY30" fmla="*/ 2241042 h 2308325"/>
              <a:gd name="connsiteX31" fmla="*/ 2088108 w 2620370"/>
              <a:gd name="connsiteY31" fmla="*/ 2227394 h 2308325"/>
              <a:gd name="connsiteX32" fmla="*/ 2210938 w 2620370"/>
              <a:gd name="connsiteY32" fmla="*/ 2172803 h 2308325"/>
              <a:gd name="connsiteX33" fmla="*/ 2347415 w 2620370"/>
              <a:gd name="connsiteY33" fmla="*/ 2063621 h 2308325"/>
              <a:gd name="connsiteX34" fmla="*/ 2497541 w 2620370"/>
              <a:gd name="connsiteY34" fmla="*/ 1913496 h 2308325"/>
              <a:gd name="connsiteX35" fmla="*/ 2524836 w 2620370"/>
              <a:gd name="connsiteY35" fmla="*/ 1858905 h 2308325"/>
              <a:gd name="connsiteX36" fmla="*/ 2579427 w 2620370"/>
              <a:gd name="connsiteY36" fmla="*/ 1777018 h 2308325"/>
              <a:gd name="connsiteX37" fmla="*/ 2620370 w 2620370"/>
              <a:gd name="connsiteY37" fmla="*/ 1613245 h 2308325"/>
              <a:gd name="connsiteX38" fmla="*/ 2606723 w 2620370"/>
              <a:gd name="connsiteY38" fmla="*/ 1449472 h 2308325"/>
              <a:gd name="connsiteX39" fmla="*/ 2593075 w 2620370"/>
              <a:gd name="connsiteY39" fmla="*/ 1408529 h 2308325"/>
              <a:gd name="connsiteX40" fmla="*/ 2579427 w 2620370"/>
              <a:gd name="connsiteY40" fmla="*/ 1340290 h 2308325"/>
              <a:gd name="connsiteX41" fmla="*/ 2538484 w 2620370"/>
              <a:gd name="connsiteY41" fmla="*/ 1176517 h 2308325"/>
              <a:gd name="connsiteX42" fmla="*/ 2483893 w 2620370"/>
              <a:gd name="connsiteY42" fmla="*/ 616959 h 2308325"/>
              <a:gd name="connsiteX43" fmla="*/ 2442950 w 2620370"/>
              <a:gd name="connsiteY43" fmla="*/ 480481 h 2308325"/>
              <a:gd name="connsiteX44" fmla="*/ 2374711 w 2620370"/>
              <a:gd name="connsiteY44" fmla="*/ 330356 h 2308325"/>
              <a:gd name="connsiteX45" fmla="*/ 2292824 w 2620370"/>
              <a:gd name="connsiteY45" fmla="*/ 193878 h 2308325"/>
              <a:gd name="connsiteX46" fmla="*/ 2238233 w 2620370"/>
              <a:gd name="connsiteY46" fmla="*/ 139287 h 2308325"/>
              <a:gd name="connsiteX47" fmla="*/ 2197290 w 2620370"/>
              <a:gd name="connsiteY47" fmla="*/ 125639 h 2308325"/>
              <a:gd name="connsiteX48" fmla="*/ 2142699 w 2620370"/>
              <a:gd name="connsiteY48" fmla="*/ 98344 h 2308325"/>
              <a:gd name="connsiteX49" fmla="*/ 2074460 w 2620370"/>
              <a:gd name="connsiteY49" fmla="*/ 57400 h 2308325"/>
              <a:gd name="connsiteX50" fmla="*/ 1828800 w 2620370"/>
              <a:gd name="connsiteY50" fmla="*/ 2809 h 2308325"/>
              <a:gd name="connsiteX51" fmla="*/ 1596788 w 2620370"/>
              <a:gd name="connsiteY51" fmla="*/ 16457 h 2308325"/>
              <a:gd name="connsiteX52" fmla="*/ 1514902 w 2620370"/>
              <a:gd name="connsiteY52" fmla="*/ 71048 h 2308325"/>
              <a:gd name="connsiteX53" fmla="*/ 1473958 w 2620370"/>
              <a:gd name="connsiteY53" fmla="*/ 98344 h 2308325"/>
              <a:gd name="connsiteX54" fmla="*/ 1433015 w 2620370"/>
              <a:gd name="connsiteY54" fmla="*/ 139287 h 2308325"/>
              <a:gd name="connsiteX55" fmla="*/ 1296538 w 2620370"/>
              <a:gd name="connsiteY55" fmla="*/ 193878 h 2308325"/>
              <a:gd name="connsiteX56" fmla="*/ 1201003 w 2620370"/>
              <a:gd name="connsiteY56" fmla="*/ 221173 h 2308325"/>
              <a:gd name="connsiteX57" fmla="*/ 1037230 w 2620370"/>
              <a:gd name="connsiteY57" fmla="*/ 248469 h 2308325"/>
              <a:gd name="connsiteX58" fmla="*/ 968991 w 2620370"/>
              <a:gd name="connsiteY58" fmla="*/ 303060 h 230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620370" h="2308325">
                <a:moveTo>
                  <a:pt x="1050878" y="262117"/>
                </a:moveTo>
                <a:cubicBezTo>
                  <a:pt x="955344" y="271215"/>
                  <a:pt x="859205" y="275348"/>
                  <a:pt x="764275" y="289412"/>
                </a:cubicBezTo>
                <a:cubicBezTo>
                  <a:pt x="735813" y="293629"/>
                  <a:pt x="709947" y="308440"/>
                  <a:pt x="682388" y="316708"/>
                </a:cubicBezTo>
                <a:cubicBezTo>
                  <a:pt x="510956" y="368138"/>
                  <a:pt x="724499" y="298123"/>
                  <a:pt x="586854" y="344003"/>
                </a:cubicBezTo>
                <a:cubicBezTo>
                  <a:pt x="487109" y="410501"/>
                  <a:pt x="612521" y="329337"/>
                  <a:pt x="491320" y="398594"/>
                </a:cubicBezTo>
                <a:cubicBezTo>
                  <a:pt x="477078" y="406732"/>
                  <a:pt x="465453" y="419429"/>
                  <a:pt x="450376" y="425890"/>
                </a:cubicBezTo>
                <a:cubicBezTo>
                  <a:pt x="433136" y="433279"/>
                  <a:pt x="413982" y="434989"/>
                  <a:pt x="395785" y="439538"/>
                </a:cubicBezTo>
                <a:cubicBezTo>
                  <a:pt x="382137" y="457735"/>
                  <a:pt x="370926" y="478045"/>
                  <a:pt x="354842" y="494129"/>
                </a:cubicBezTo>
                <a:cubicBezTo>
                  <a:pt x="338758" y="510213"/>
                  <a:pt x="317521" y="520269"/>
                  <a:pt x="300251" y="535072"/>
                </a:cubicBezTo>
                <a:cubicBezTo>
                  <a:pt x="285597" y="547633"/>
                  <a:pt x="272956" y="562367"/>
                  <a:pt x="259308" y="576015"/>
                </a:cubicBezTo>
                <a:cubicBezTo>
                  <a:pt x="232738" y="655724"/>
                  <a:pt x="266449" y="582523"/>
                  <a:pt x="204717" y="644254"/>
                </a:cubicBezTo>
                <a:cubicBezTo>
                  <a:pt x="187785" y="661186"/>
                  <a:pt x="151978" y="716537"/>
                  <a:pt x="136478" y="739788"/>
                </a:cubicBezTo>
                <a:cubicBezTo>
                  <a:pt x="131929" y="757985"/>
                  <a:pt x="126899" y="776069"/>
                  <a:pt x="122830" y="794379"/>
                </a:cubicBezTo>
                <a:cubicBezTo>
                  <a:pt x="117798" y="817023"/>
                  <a:pt x="116517" y="840612"/>
                  <a:pt x="109182" y="862618"/>
                </a:cubicBezTo>
                <a:cubicBezTo>
                  <a:pt x="44360" y="1057084"/>
                  <a:pt x="86496" y="854756"/>
                  <a:pt x="40944" y="1067335"/>
                </a:cubicBezTo>
                <a:cubicBezTo>
                  <a:pt x="35146" y="1094393"/>
                  <a:pt x="31504" y="1121871"/>
                  <a:pt x="27296" y="1149221"/>
                </a:cubicBezTo>
                <a:cubicBezTo>
                  <a:pt x="11717" y="1250481"/>
                  <a:pt x="12212" y="1257678"/>
                  <a:pt x="0" y="1367585"/>
                </a:cubicBezTo>
                <a:cubicBezTo>
                  <a:pt x="9099" y="1485866"/>
                  <a:pt x="7793" y="1605411"/>
                  <a:pt x="27296" y="1722427"/>
                </a:cubicBezTo>
                <a:cubicBezTo>
                  <a:pt x="31035" y="1744864"/>
                  <a:pt x="53436" y="1759748"/>
                  <a:pt x="68239" y="1777018"/>
                </a:cubicBezTo>
                <a:cubicBezTo>
                  <a:pt x="80800" y="1791672"/>
                  <a:pt x="93741" y="1806381"/>
                  <a:pt x="109182" y="1817962"/>
                </a:cubicBezTo>
                <a:cubicBezTo>
                  <a:pt x="179881" y="1870986"/>
                  <a:pt x="301824" y="1910022"/>
                  <a:pt x="368490" y="1940791"/>
                </a:cubicBezTo>
                <a:cubicBezTo>
                  <a:pt x="423907" y="1966368"/>
                  <a:pt x="476955" y="1996867"/>
                  <a:pt x="532263" y="2022678"/>
                </a:cubicBezTo>
                <a:cubicBezTo>
                  <a:pt x="545299" y="2028762"/>
                  <a:pt x="559849" y="2030983"/>
                  <a:pt x="573206" y="2036326"/>
                </a:cubicBezTo>
                <a:cubicBezTo>
                  <a:pt x="627121" y="2057892"/>
                  <a:pt x="747241" y="2113954"/>
                  <a:pt x="818866" y="2131860"/>
                </a:cubicBezTo>
                <a:cubicBezTo>
                  <a:pt x="845712" y="2138571"/>
                  <a:pt x="874015" y="2138378"/>
                  <a:pt x="900753" y="2145508"/>
                </a:cubicBezTo>
                <a:cubicBezTo>
                  <a:pt x="942453" y="2156628"/>
                  <a:pt x="982639" y="2172803"/>
                  <a:pt x="1023582" y="2186451"/>
                </a:cubicBezTo>
                <a:cubicBezTo>
                  <a:pt x="1037230" y="2191000"/>
                  <a:pt x="1050569" y="2196610"/>
                  <a:pt x="1064526" y="2200099"/>
                </a:cubicBezTo>
                <a:cubicBezTo>
                  <a:pt x="1100920" y="2209197"/>
                  <a:pt x="1138119" y="2215531"/>
                  <a:pt x="1173708" y="2227394"/>
                </a:cubicBezTo>
                <a:cubicBezTo>
                  <a:pt x="1201003" y="2236493"/>
                  <a:pt x="1227559" y="2248220"/>
                  <a:pt x="1255594" y="2254690"/>
                </a:cubicBezTo>
                <a:cubicBezTo>
                  <a:pt x="1309558" y="2267143"/>
                  <a:pt x="1461729" y="2278392"/>
                  <a:pt x="1501254" y="2281985"/>
                </a:cubicBezTo>
                <a:cubicBezTo>
                  <a:pt x="2119004" y="2262059"/>
                  <a:pt x="1750741" y="2308325"/>
                  <a:pt x="2019869" y="2241042"/>
                </a:cubicBezTo>
                <a:cubicBezTo>
                  <a:pt x="2042373" y="2235416"/>
                  <a:pt x="2065889" y="2234059"/>
                  <a:pt x="2088108" y="2227394"/>
                </a:cubicBezTo>
                <a:cubicBezTo>
                  <a:pt x="2106560" y="2221858"/>
                  <a:pt x="2191468" y="2186710"/>
                  <a:pt x="2210938" y="2172803"/>
                </a:cubicBezTo>
                <a:cubicBezTo>
                  <a:pt x="2258345" y="2138941"/>
                  <a:pt x="2306220" y="2104816"/>
                  <a:pt x="2347415" y="2063621"/>
                </a:cubicBezTo>
                <a:lnTo>
                  <a:pt x="2497541" y="1913496"/>
                </a:lnTo>
                <a:cubicBezTo>
                  <a:pt x="2506639" y="1895299"/>
                  <a:pt x="2514369" y="1876351"/>
                  <a:pt x="2524836" y="1858905"/>
                </a:cubicBezTo>
                <a:cubicBezTo>
                  <a:pt x="2541714" y="1830775"/>
                  <a:pt x="2565680" y="1806804"/>
                  <a:pt x="2579427" y="1777018"/>
                </a:cubicBezTo>
                <a:cubicBezTo>
                  <a:pt x="2597254" y="1738393"/>
                  <a:pt x="2611324" y="1658479"/>
                  <a:pt x="2620370" y="1613245"/>
                </a:cubicBezTo>
                <a:cubicBezTo>
                  <a:pt x="2615821" y="1558654"/>
                  <a:pt x="2613963" y="1503772"/>
                  <a:pt x="2606723" y="1449472"/>
                </a:cubicBezTo>
                <a:cubicBezTo>
                  <a:pt x="2604822" y="1435212"/>
                  <a:pt x="2596564" y="1422485"/>
                  <a:pt x="2593075" y="1408529"/>
                </a:cubicBezTo>
                <a:cubicBezTo>
                  <a:pt x="2587449" y="1386025"/>
                  <a:pt x="2582954" y="1363217"/>
                  <a:pt x="2579427" y="1340290"/>
                </a:cubicBezTo>
                <a:cubicBezTo>
                  <a:pt x="2557865" y="1200139"/>
                  <a:pt x="2585171" y="1269894"/>
                  <a:pt x="2538484" y="1176517"/>
                </a:cubicBezTo>
                <a:cubicBezTo>
                  <a:pt x="2474959" y="890658"/>
                  <a:pt x="2529757" y="1167336"/>
                  <a:pt x="2483893" y="616959"/>
                </a:cubicBezTo>
                <a:cubicBezTo>
                  <a:pt x="2481602" y="589461"/>
                  <a:pt x="2448052" y="495787"/>
                  <a:pt x="2442950" y="480481"/>
                </a:cubicBezTo>
                <a:cubicBezTo>
                  <a:pt x="2416437" y="400942"/>
                  <a:pt x="2435728" y="452388"/>
                  <a:pt x="2374711" y="330356"/>
                </a:cubicBezTo>
                <a:cubicBezTo>
                  <a:pt x="2353173" y="287280"/>
                  <a:pt x="2325759" y="226813"/>
                  <a:pt x="2292824" y="193878"/>
                </a:cubicBezTo>
                <a:cubicBezTo>
                  <a:pt x="2274627" y="175681"/>
                  <a:pt x="2259174" y="154245"/>
                  <a:pt x="2238233" y="139287"/>
                </a:cubicBezTo>
                <a:cubicBezTo>
                  <a:pt x="2226527" y="130925"/>
                  <a:pt x="2210513" y="131306"/>
                  <a:pt x="2197290" y="125639"/>
                </a:cubicBezTo>
                <a:cubicBezTo>
                  <a:pt x="2178590" y="117625"/>
                  <a:pt x="2160484" y="108224"/>
                  <a:pt x="2142699" y="98344"/>
                </a:cubicBezTo>
                <a:cubicBezTo>
                  <a:pt x="2119511" y="85462"/>
                  <a:pt x="2098609" y="68377"/>
                  <a:pt x="2074460" y="57400"/>
                </a:cubicBezTo>
                <a:cubicBezTo>
                  <a:pt x="1998440" y="22846"/>
                  <a:pt x="1910244" y="14444"/>
                  <a:pt x="1828800" y="2809"/>
                </a:cubicBezTo>
                <a:cubicBezTo>
                  <a:pt x="1751463" y="7358"/>
                  <a:pt x="1672491" y="0"/>
                  <a:pt x="1596788" y="16457"/>
                </a:cubicBezTo>
                <a:cubicBezTo>
                  <a:pt x="1564732" y="23426"/>
                  <a:pt x="1542197" y="52851"/>
                  <a:pt x="1514902" y="71048"/>
                </a:cubicBezTo>
                <a:cubicBezTo>
                  <a:pt x="1501254" y="80147"/>
                  <a:pt x="1485557" y="86745"/>
                  <a:pt x="1473958" y="98344"/>
                </a:cubicBezTo>
                <a:cubicBezTo>
                  <a:pt x="1460310" y="111992"/>
                  <a:pt x="1448721" y="128069"/>
                  <a:pt x="1433015" y="139287"/>
                </a:cubicBezTo>
                <a:cubicBezTo>
                  <a:pt x="1397875" y="164387"/>
                  <a:pt x="1333823" y="181450"/>
                  <a:pt x="1296538" y="193878"/>
                </a:cubicBezTo>
                <a:cubicBezTo>
                  <a:pt x="1260328" y="205948"/>
                  <a:pt x="1240178" y="213828"/>
                  <a:pt x="1201003" y="221173"/>
                </a:cubicBezTo>
                <a:cubicBezTo>
                  <a:pt x="1146607" y="231372"/>
                  <a:pt x="1091821" y="239370"/>
                  <a:pt x="1037230" y="248469"/>
                </a:cubicBezTo>
                <a:cubicBezTo>
                  <a:pt x="985581" y="282903"/>
                  <a:pt x="1007886" y="264167"/>
                  <a:pt x="968991" y="30306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CO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1" name="10 Conector recto de flecha"/>
          <p:cNvCxnSpPr>
            <a:stCxn id="5" idx="2"/>
          </p:cNvCxnSpPr>
          <p:nvPr/>
        </p:nvCxnSpPr>
        <p:spPr>
          <a:xfrm rot="5400000">
            <a:off x="3821113" y="2749550"/>
            <a:ext cx="78581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5143500" y="3857625"/>
            <a:ext cx="107156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2286000" y="3929063"/>
            <a:ext cx="100012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4037012" y="4678363"/>
            <a:ext cx="78581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212" name="21 CuadroTexto"/>
          <p:cNvSpPr txBox="1">
            <a:spLocks noChangeArrowheads="1"/>
          </p:cNvSpPr>
          <p:nvPr/>
        </p:nvSpPr>
        <p:spPr bwMode="auto">
          <a:xfrm>
            <a:off x="1214438" y="2786063"/>
            <a:ext cx="2500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Requisitos del usuario</a:t>
            </a:r>
          </a:p>
        </p:txBody>
      </p:sp>
      <p:sp>
        <p:nvSpPr>
          <p:cNvPr id="51213" name="22 CuadroTexto"/>
          <p:cNvSpPr txBox="1">
            <a:spLocks noChangeArrowheads="1"/>
          </p:cNvSpPr>
          <p:nvPr/>
        </p:nvSpPr>
        <p:spPr bwMode="auto">
          <a:xfrm>
            <a:off x="928688" y="5072063"/>
            <a:ext cx="1571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Clientes</a:t>
            </a:r>
          </a:p>
          <a:p>
            <a:r>
              <a:rPr lang="es-CO">
                <a:solidFill>
                  <a:srgbClr val="000000"/>
                </a:solidFill>
                <a:cs typeface="Arial" charset="0"/>
              </a:rPr>
              <a:t>Usuarios</a:t>
            </a:r>
          </a:p>
          <a:p>
            <a:r>
              <a:rPr lang="es-CO">
                <a:solidFill>
                  <a:srgbClr val="000000"/>
                </a:solidFill>
                <a:cs typeface="Arial" charset="0"/>
              </a:rPr>
              <a:t>Ing.software</a:t>
            </a:r>
          </a:p>
        </p:txBody>
      </p:sp>
      <p:sp>
        <p:nvSpPr>
          <p:cNvPr id="51214" name="23 CuadroTexto"/>
          <p:cNvSpPr txBox="1">
            <a:spLocks noChangeArrowheads="1"/>
          </p:cNvSpPr>
          <p:nvPr/>
        </p:nvSpPr>
        <p:spPr bwMode="auto">
          <a:xfrm>
            <a:off x="4643438" y="4643438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Participante</a:t>
            </a:r>
          </a:p>
        </p:txBody>
      </p:sp>
      <p:sp>
        <p:nvSpPr>
          <p:cNvPr id="51215" name="24 CuadroTexto"/>
          <p:cNvSpPr txBox="1">
            <a:spLocks noChangeArrowheads="1"/>
          </p:cNvSpPr>
          <p:nvPr/>
        </p:nvSpPr>
        <p:spPr bwMode="auto">
          <a:xfrm>
            <a:off x="6643688" y="4429125"/>
            <a:ext cx="17145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Artefactos</a:t>
            </a:r>
          </a:p>
          <a:p>
            <a:pPr>
              <a:buFont typeface="Arial" charset="0"/>
              <a:buChar char="•"/>
            </a:pPr>
            <a:r>
              <a:rPr lang="es-CO">
                <a:solidFill>
                  <a:srgbClr val="000000"/>
                </a:solidFill>
                <a:cs typeface="Arial" charset="0"/>
              </a:rPr>
              <a:t>Modelos</a:t>
            </a:r>
          </a:p>
          <a:p>
            <a:pPr>
              <a:buFont typeface="Arial" charset="0"/>
              <a:buChar char="•"/>
            </a:pPr>
            <a:r>
              <a:rPr lang="es-CO">
                <a:solidFill>
                  <a:srgbClr val="000000"/>
                </a:solidFill>
                <a:cs typeface="Arial" charset="0"/>
              </a:rPr>
              <a:t>Código</a:t>
            </a:r>
          </a:p>
          <a:p>
            <a:pPr>
              <a:buFont typeface="Arial" charset="0"/>
              <a:buChar char="•"/>
            </a:pPr>
            <a:r>
              <a:rPr lang="es-CO">
                <a:solidFill>
                  <a:srgbClr val="000000"/>
                </a:solidFill>
                <a:cs typeface="Arial" charset="0"/>
              </a:rPr>
              <a:t>Manuales</a:t>
            </a:r>
          </a:p>
          <a:p>
            <a:pPr>
              <a:buFont typeface="Arial" charset="0"/>
              <a:buChar char="•"/>
            </a:pPr>
            <a:endParaRPr lang="es-CO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16" name="25 CuadroTexto"/>
          <p:cNvSpPr txBox="1">
            <a:spLocks noChangeArrowheads="1"/>
          </p:cNvSpPr>
          <p:nvPr/>
        </p:nvSpPr>
        <p:spPr bwMode="auto">
          <a:xfrm>
            <a:off x="5143500" y="2928938"/>
            <a:ext cx="1428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Resultado</a:t>
            </a:r>
          </a:p>
        </p:txBody>
      </p:sp>
      <p:sp>
        <p:nvSpPr>
          <p:cNvPr id="51217" name="26 Rectángulo"/>
          <p:cNvSpPr>
            <a:spLocks noChangeArrowheads="1"/>
          </p:cNvSpPr>
          <p:nvPr/>
        </p:nvSpPr>
        <p:spPr bwMode="auto">
          <a:xfrm>
            <a:off x="5500688" y="1500188"/>
            <a:ext cx="2646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Conjunto de actividades</a:t>
            </a:r>
          </a:p>
        </p:txBody>
      </p:sp>
      <p:sp>
        <p:nvSpPr>
          <p:cNvPr id="51218" name="27 Rectángulo"/>
          <p:cNvSpPr>
            <a:spLocks noChangeArrowheads="1"/>
          </p:cNvSpPr>
          <p:nvPr/>
        </p:nvSpPr>
        <p:spPr bwMode="auto">
          <a:xfrm>
            <a:off x="5715000" y="1857375"/>
            <a:ext cx="2044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(Flujos de trabajo)</a:t>
            </a:r>
          </a:p>
        </p:txBody>
      </p:sp>
      <p:sp>
        <p:nvSpPr>
          <p:cNvPr id="51219" name="28 CuadroTexto"/>
          <p:cNvSpPr txBox="1">
            <a:spLocks noChangeArrowheads="1"/>
          </p:cNvSpPr>
          <p:nvPr/>
        </p:nvSpPr>
        <p:spPr bwMode="auto">
          <a:xfrm>
            <a:off x="4429125" y="2571750"/>
            <a:ext cx="1214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>
                <a:solidFill>
                  <a:srgbClr val="000000"/>
                </a:solidFill>
                <a:cs typeface="Arial" charset="0"/>
              </a:rPr>
              <a:t>Plantilla</a:t>
            </a:r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O" dirty="0" smtClean="0">
                <a:latin typeface="+mj-lt"/>
              </a:rPr>
              <a:t>Definición de proceso software</a:t>
            </a:r>
            <a:br>
              <a:rPr lang="es-CO" dirty="0" smtClean="0">
                <a:latin typeface="+mj-lt"/>
              </a:rPr>
            </a:br>
            <a:endParaRPr lang="es-CO" dirty="0">
              <a:latin typeface="+mj-lt"/>
            </a:endParaRPr>
          </a:p>
        </p:txBody>
      </p:sp>
      <p:sp>
        <p:nvSpPr>
          <p:cNvPr id="52227" name="2 Rectángulo"/>
          <p:cNvSpPr>
            <a:spLocks noChangeArrowheads="1"/>
          </p:cNvSpPr>
          <p:nvPr/>
        </p:nvSpPr>
        <p:spPr bwMode="auto">
          <a:xfrm>
            <a:off x="500063" y="1428750"/>
            <a:ext cx="8215312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862110"/>
                </a:solidFill>
                <a:cs typeface="Arial" charset="0"/>
              </a:rPr>
              <a:t>Conjunto de actividades necesarias para transformar las ideas iniciales del usuario, que desea automatizar un determinado trabajo, en software</a:t>
            </a:r>
          </a:p>
          <a:p>
            <a:pPr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endParaRPr lang="es-CO" b="1">
              <a:solidFill>
                <a:srgbClr val="862110"/>
              </a:solidFill>
              <a:cs typeface="Arial" charset="0"/>
            </a:endParaRPr>
          </a:p>
          <a:p>
            <a:pPr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862110"/>
                </a:solidFill>
                <a:cs typeface="Arial" charset="0"/>
              </a:rPr>
              <a:t>Conjunto de actividades y resultados asociados necesarios para producir un producto software. Estas actividades son:</a:t>
            </a:r>
          </a:p>
          <a:p>
            <a:pPr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CO" b="1">
                <a:solidFill>
                  <a:srgbClr val="862110"/>
                </a:solidFill>
                <a:cs typeface="Arial" charset="0"/>
              </a:rPr>
              <a:t>especificación del software, desarrollo del software,</a:t>
            </a:r>
          </a:p>
          <a:p>
            <a:pPr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CO" b="1">
                <a:solidFill>
                  <a:srgbClr val="862110"/>
                </a:solidFill>
                <a:cs typeface="Arial" charset="0"/>
              </a:rPr>
              <a:t>validación del software y evolución del software [Sommerville, 2002]</a:t>
            </a:r>
          </a:p>
          <a:p>
            <a:pPr lvl="1"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endParaRPr lang="es-CO" b="1">
              <a:solidFill>
                <a:srgbClr val="862110"/>
              </a:solidFill>
              <a:cs typeface="Arial" charset="0"/>
            </a:endParaRPr>
          </a:p>
          <a:p>
            <a:pPr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862110"/>
                </a:solidFill>
                <a:cs typeface="Arial" charset="0"/>
              </a:rPr>
              <a:t>Conjunto ordenado de actividades; una serie de pasos que involucran tareas, restricciones y recursos que producen una determinada salida esperada [Pfleeger, 2002]</a:t>
            </a:r>
          </a:p>
          <a:p>
            <a:pPr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endParaRPr lang="es-CO" b="1">
              <a:solidFill>
                <a:srgbClr val="862110"/>
              </a:solidFill>
              <a:cs typeface="Arial" charset="0"/>
            </a:endParaRPr>
          </a:p>
          <a:p>
            <a:pPr indent="-177800">
              <a:spcBef>
                <a:spcPct val="20000"/>
              </a:spcBef>
              <a:buClr>
                <a:srgbClr val="FF0000"/>
              </a:buClr>
              <a:buSzPct val="125000"/>
              <a:buFont typeface="Wingdings" pitchFamily="2" charset="2"/>
              <a:buChar char="Ø"/>
            </a:pPr>
            <a:r>
              <a:rPr lang="es-CO" b="1">
                <a:solidFill>
                  <a:srgbClr val="862110"/>
                </a:solidFill>
                <a:cs typeface="Arial" charset="0"/>
              </a:rPr>
              <a:t>Marco de trabajo de las tareas que se requieren para construir software de alta calidad [Pressman, 2002]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357158" y="714356"/>
          <a:ext cx="8072494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56575" cy="1201725"/>
          </a:xfrm>
        </p:spPr>
        <p:txBody>
          <a:bodyPr/>
          <a:lstStyle/>
          <a:p>
            <a:pPr eaLnBrk="1" hangingPunct="1">
              <a:defRPr/>
            </a:pPr>
            <a:r>
              <a:rPr lang="es-CO" dirty="0" smtClean="0"/>
              <a:t>Actividades fundamentales de un proceso</a:t>
            </a:r>
            <a:endParaRPr lang="es-CO" dirty="0"/>
          </a:p>
        </p:txBody>
      </p:sp>
      <p:sp>
        <p:nvSpPr>
          <p:cNvPr id="54275" name="4 Rectángulo"/>
          <p:cNvSpPr>
            <a:spLocks noChangeArrowheads="1"/>
          </p:cNvSpPr>
          <p:nvPr/>
        </p:nvSpPr>
        <p:spPr bwMode="auto">
          <a:xfrm>
            <a:off x="2571750" y="3643313"/>
            <a:ext cx="1231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dirty="0" smtClean="0">
                <a:solidFill>
                  <a:srgbClr val="FFFFFF"/>
                </a:solidFill>
                <a:cs typeface="Arial" charset="0"/>
              </a:rPr>
              <a:t>Validación</a:t>
            </a:r>
            <a:endParaRPr lang="es-CO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4276" name="5 Rectángulo"/>
          <p:cNvSpPr>
            <a:spLocks noChangeArrowheads="1"/>
          </p:cNvSpPr>
          <p:nvPr/>
        </p:nvSpPr>
        <p:spPr bwMode="auto">
          <a:xfrm>
            <a:off x="3643313" y="2786063"/>
            <a:ext cx="17876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dirty="0" smtClean="0">
                <a:solidFill>
                  <a:srgbClr val="FFFFFF"/>
                </a:solidFill>
                <a:cs typeface="Arial" charset="0"/>
              </a:rPr>
              <a:t>Documentación</a:t>
            </a:r>
            <a:endParaRPr lang="es-CO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4277" name="6 Rectángulo"/>
          <p:cNvSpPr>
            <a:spLocks noChangeArrowheads="1"/>
          </p:cNvSpPr>
          <p:nvPr/>
        </p:nvSpPr>
        <p:spPr bwMode="auto">
          <a:xfrm>
            <a:off x="5786438" y="1785938"/>
            <a:ext cx="14670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dirty="0" smtClean="0">
                <a:solidFill>
                  <a:srgbClr val="FFFFFF"/>
                </a:solidFill>
                <a:cs typeface="Arial" charset="0"/>
              </a:rPr>
              <a:t>Seguimiento</a:t>
            </a:r>
            <a:endParaRPr lang="es-CO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4278" name="7 Rectángulo"/>
          <p:cNvSpPr>
            <a:spLocks noChangeArrowheads="1"/>
          </p:cNvSpPr>
          <p:nvPr/>
        </p:nvSpPr>
        <p:spPr bwMode="auto">
          <a:xfrm>
            <a:off x="2714625" y="4857750"/>
            <a:ext cx="99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>
                <a:solidFill>
                  <a:srgbClr val="FFFFFF"/>
                </a:solidFill>
                <a:cs typeface="Arial" charset="0"/>
              </a:rPr>
              <a:t>Soporte</a:t>
            </a:r>
          </a:p>
        </p:txBody>
      </p:sp>
      <p:sp>
        <p:nvSpPr>
          <p:cNvPr id="54279" name="8 Rectángulo"/>
          <p:cNvSpPr>
            <a:spLocks noChangeArrowheads="1"/>
          </p:cNvSpPr>
          <p:nvPr/>
        </p:nvSpPr>
        <p:spPr bwMode="auto">
          <a:xfrm>
            <a:off x="7215188" y="3643313"/>
            <a:ext cx="1518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dirty="0" smtClean="0">
                <a:solidFill>
                  <a:srgbClr val="FFFFFF"/>
                </a:solidFill>
                <a:cs typeface="Arial" charset="0"/>
              </a:rPr>
              <a:t>Capacitación</a:t>
            </a:r>
            <a:endParaRPr lang="es-CO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4280" name="9 Rectángulo"/>
          <p:cNvSpPr>
            <a:spLocks noChangeArrowheads="1"/>
          </p:cNvSpPr>
          <p:nvPr/>
        </p:nvSpPr>
        <p:spPr bwMode="auto">
          <a:xfrm>
            <a:off x="5715000" y="5072063"/>
            <a:ext cx="1184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dirty="0" smtClean="0">
                <a:solidFill>
                  <a:srgbClr val="FFFFFF"/>
                </a:solidFill>
                <a:cs typeface="Arial" charset="0"/>
              </a:rPr>
              <a:t>Evolución</a:t>
            </a:r>
            <a:endParaRPr lang="es-CO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4281" name="10 Rectángulo"/>
          <p:cNvSpPr>
            <a:spLocks noChangeArrowheads="1"/>
          </p:cNvSpPr>
          <p:nvPr/>
        </p:nvSpPr>
        <p:spPr bwMode="auto">
          <a:xfrm>
            <a:off x="1357313" y="1857375"/>
            <a:ext cx="318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>
                <a:solidFill>
                  <a:srgbClr val="FFFFFF"/>
                </a:solidFill>
                <a:cs typeface="Arial" charset="0"/>
              </a:rPr>
              <a:t>Capacidad de mantenimiento</a:t>
            </a:r>
          </a:p>
        </p:txBody>
      </p:sp>
      <p:sp>
        <p:nvSpPr>
          <p:cNvPr id="54282" name="11 Rectángulo"/>
          <p:cNvSpPr>
            <a:spLocks noChangeArrowheads="1"/>
          </p:cNvSpPr>
          <p:nvPr/>
        </p:nvSpPr>
        <p:spPr bwMode="auto">
          <a:xfrm>
            <a:off x="1214438" y="5643563"/>
            <a:ext cx="10823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dirty="0" smtClean="0">
                <a:solidFill>
                  <a:srgbClr val="FFFFFF"/>
                </a:solidFill>
                <a:cs typeface="Arial" charset="0"/>
              </a:rPr>
              <a:t>Garantía</a:t>
            </a:r>
            <a:endParaRPr lang="es-CO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4283" name="12 Rectángulo"/>
          <p:cNvSpPr>
            <a:spLocks noChangeArrowheads="1"/>
          </p:cNvSpPr>
          <p:nvPr/>
        </p:nvSpPr>
        <p:spPr bwMode="auto">
          <a:xfrm>
            <a:off x="4071938" y="5786438"/>
            <a:ext cx="1338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>
                <a:solidFill>
                  <a:srgbClr val="FFFFFF"/>
                </a:solidFill>
                <a:cs typeface="Arial" charset="0"/>
              </a:rPr>
              <a:t>Adaptación</a:t>
            </a:r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O" sz="3200" dirty="0" smtClean="0">
                <a:latin typeface="+mj-lt"/>
              </a:rPr>
              <a:t>Importancia del proceso en el desarrollo del software</a:t>
            </a:r>
            <a:endParaRPr lang="es-CO" dirty="0" smtClean="0">
              <a:latin typeface="+mj-lt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50"/>
            <a:ext cx="7467600" cy="50450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CO" sz="1800" smtClean="0">
                <a:latin typeface="Century Schoolbook" pitchFamily="18" charset="0"/>
              </a:rPr>
              <a:t>Un proceso software debe especificar</a:t>
            </a:r>
          </a:p>
          <a:p>
            <a:pPr eaLnBrk="1" hangingPunct="1"/>
            <a:r>
              <a:rPr lang="es-CO" sz="1800" b="1" smtClean="0">
                <a:latin typeface="Century Schoolbook" pitchFamily="18" charset="0"/>
              </a:rPr>
              <a:t>La secuencia de actividades a realizar por el equipo de desarrollo</a:t>
            </a:r>
          </a:p>
          <a:p>
            <a:pPr lvl="2" eaLnBrk="1" hangingPunct="1"/>
            <a:r>
              <a:rPr lang="es-CO" sz="1800" smtClean="0">
                <a:latin typeface="Century Schoolbook" pitchFamily="18" charset="0"/>
              </a:rPr>
              <a:t>Flujo de actividades</a:t>
            </a:r>
          </a:p>
          <a:p>
            <a:pPr eaLnBrk="1" hangingPunct="1"/>
            <a:r>
              <a:rPr lang="es-CO" sz="1800" smtClean="0">
                <a:latin typeface="Century Schoolbook" pitchFamily="18" charset="0"/>
              </a:rPr>
              <a:t>Los </a:t>
            </a:r>
            <a:r>
              <a:rPr lang="es-CO" sz="1800" b="1" smtClean="0">
                <a:latin typeface="Century Schoolbook" pitchFamily="18" charset="0"/>
              </a:rPr>
              <a:t>productos que deben crearse</a:t>
            </a:r>
          </a:p>
          <a:p>
            <a:pPr lvl="1" eaLnBrk="1" hangingPunct="1"/>
            <a:r>
              <a:rPr lang="es-CO" sz="1800" smtClean="0">
                <a:latin typeface="Century Schoolbook" pitchFamily="18" charset="0"/>
              </a:rPr>
              <a:t>Resultados del trabajo (modelos, documentos, datos informes...)</a:t>
            </a:r>
          </a:p>
          <a:p>
            <a:pPr lvl="1" eaLnBrk="1" hangingPunct="1"/>
            <a:r>
              <a:rPr lang="es-CO" sz="1800" smtClean="0">
                <a:latin typeface="Century Schoolbook" pitchFamily="18" charset="0"/>
              </a:rPr>
              <a:t>Qué y cuándo</a:t>
            </a:r>
          </a:p>
          <a:p>
            <a:pPr eaLnBrk="1" hangingPunct="1"/>
            <a:r>
              <a:rPr lang="es-CO" sz="1800" smtClean="0">
                <a:latin typeface="Century Schoolbook" pitchFamily="18" charset="0"/>
              </a:rPr>
              <a:t>La </a:t>
            </a:r>
            <a:r>
              <a:rPr lang="es-CO" sz="1800" b="1" smtClean="0">
                <a:latin typeface="Century Schoolbook" pitchFamily="18" charset="0"/>
              </a:rPr>
              <a:t>asignación de tareas a cada miembro del equipo y al equipo</a:t>
            </a:r>
          </a:p>
          <a:p>
            <a:pPr lvl="1" eaLnBrk="1" hangingPunct="1"/>
            <a:r>
              <a:rPr lang="es-CO" sz="1800" smtClean="0">
                <a:latin typeface="Century Schoolbook" pitchFamily="18" charset="0"/>
              </a:rPr>
              <a:t>como un todo</a:t>
            </a:r>
          </a:p>
          <a:p>
            <a:pPr eaLnBrk="1" hangingPunct="1"/>
            <a:r>
              <a:rPr lang="es-CO" sz="1800" smtClean="0">
                <a:latin typeface="Century Schoolbook" pitchFamily="18" charset="0"/>
              </a:rPr>
              <a:t>Los </a:t>
            </a:r>
            <a:r>
              <a:rPr lang="es-CO" sz="1800" b="1" smtClean="0">
                <a:latin typeface="Century Schoolbook" pitchFamily="18" charset="0"/>
              </a:rPr>
              <a:t>criterios para controlar el proceso</a:t>
            </a:r>
          </a:p>
          <a:p>
            <a:pPr lvl="1" eaLnBrk="1" hangingPunct="1"/>
            <a:r>
              <a:rPr lang="es-CO" sz="1800" smtClean="0">
                <a:latin typeface="Century Schoolbook" pitchFamily="18" charset="0"/>
              </a:rPr>
              <a:t>Se establece el control de gestión de los proyectos software</a:t>
            </a:r>
          </a:p>
          <a:p>
            <a:pPr lvl="1" eaLnBrk="1" hangingPunct="1"/>
            <a:r>
              <a:rPr lang="es-CO" sz="1800" smtClean="0">
                <a:latin typeface="Century Schoolbook" pitchFamily="18" charset="0"/>
              </a:rPr>
              <a:t>Establecimiento de hitos(puntos de control)</a:t>
            </a:r>
          </a:p>
          <a:p>
            <a:pPr eaLnBrk="1" hangingPunct="1"/>
            <a:r>
              <a:rPr lang="es-CO" sz="1800" smtClean="0">
                <a:latin typeface="Century Schoolbook" pitchFamily="18" charset="0"/>
              </a:rPr>
              <a:t>Las posibles </a:t>
            </a:r>
            <a:r>
              <a:rPr lang="es-CO" sz="1800" b="1" smtClean="0">
                <a:latin typeface="Century Schoolbook" pitchFamily="18" charset="0"/>
              </a:rPr>
              <a:t>heurísticas(</a:t>
            </a:r>
            <a:r>
              <a:rPr lang="es-CO" sz="1800" smtClean="0">
                <a:latin typeface="Century Schoolbook" pitchFamily="18" charset="0"/>
              </a:rPr>
              <a:t>innovación</a:t>
            </a:r>
            <a:r>
              <a:rPr lang="es-CO" sz="1800" b="1" smtClean="0">
                <a:latin typeface="Century Schoolbook" pitchFamily="18" charset="0"/>
              </a:rPr>
              <a:t>)</a:t>
            </a:r>
            <a:endParaRPr lang="es-CO" sz="1800" smtClean="0">
              <a:latin typeface="Century Schoolbook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Ing.Sonia Godoy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_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6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869</Words>
  <Application>Microsoft Office PowerPoint</Application>
  <PresentationFormat>Presentación en pantalla (4:3)</PresentationFormat>
  <Paragraphs>161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1_Metro</vt:lpstr>
      <vt:lpstr>Aspecto</vt:lpstr>
      <vt:lpstr>Concurrencia</vt:lpstr>
      <vt:lpstr>1_Aspecto</vt:lpstr>
      <vt:lpstr>7_Mirador</vt:lpstr>
      <vt:lpstr>PROCESO Y MODELOS EN LA INGENIERIA DE SOFTWARE</vt:lpstr>
      <vt:lpstr>Diapositiva 2</vt:lpstr>
      <vt:lpstr>Modelo del problema vs. modelo de la solución </vt:lpstr>
      <vt:lpstr>PROCESO</vt:lpstr>
      <vt:lpstr>Diapositiva 5</vt:lpstr>
      <vt:lpstr>Definición de proceso software </vt:lpstr>
      <vt:lpstr>Diapositiva 7</vt:lpstr>
      <vt:lpstr>Actividades fundamentales de un proceso</vt:lpstr>
      <vt:lpstr>Importancia del proceso en el desarrollo del software</vt:lpstr>
      <vt:lpstr>Modelos de proceso software</vt:lpstr>
      <vt:lpstr>Modelo general de proceso en Ingeniería </vt:lpstr>
      <vt:lpstr>Diapositiva 12</vt:lpstr>
      <vt:lpstr>Fase de definición</vt:lpstr>
      <vt:lpstr>Fase de desarrollo</vt:lpstr>
      <vt:lpstr>Fase de mantenimiento </vt:lpstr>
      <vt:lpstr>MODELOS</vt:lpstr>
      <vt:lpstr>Qué es un modelo</vt:lpstr>
      <vt:lpstr>Tipos de modelos de procesos </vt:lpstr>
      <vt:lpstr>Principales Modelos: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</dc:title>
  <dc:creator>SONY</dc:creator>
  <cp:lastModifiedBy>SONY</cp:lastModifiedBy>
  <cp:revision>30</cp:revision>
  <dcterms:created xsi:type="dcterms:W3CDTF">2010-02-12T02:53:51Z</dcterms:created>
  <dcterms:modified xsi:type="dcterms:W3CDTF">2012-08-13T03:02:07Z</dcterms:modified>
</cp:coreProperties>
</file>